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12"/>
  </p:notesMasterIdLst>
  <p:sldIdLst>
    <p:sldId id="261" r:id="rId2"/>
    <p:sldId id="256" r:id="rId3"/>
    <p:sldId id="383" r:id="rId4"/>
    <p:sldId id="402" r:id="rId5"/>
    <p:sldId id="258" r:id="rId6"/>
    <p:sldId id="388" r:id="rId7"/>
    <p:sldId id="396" r:id="rId8"/>
    <p:sldId id="384" r:id="rId9"/>
    <p:sldId id="387" r:id="rId10"/>
    <p:sldId id="40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33CC"/>
    <a:srgbClr val="00FFFF"/>
    <a:srgbClr val="FFCCCC"/>
    <a:srgbClr val="0000CC"/>
    <a:srgbClr val="FFCC99"/>
    <a:srgbClr val="CCDCCA"/>
    <a:srgbClr val="3399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2" autoAdjust="0"/>
    <p:restoredTop sz="32394" autoAdjust="0"/>
  </p:normalViewPr>
  <p:slideViewPr>
    <p:cSldViewPr snapToGrid="0">
      <p:cViewPr varScale="1">
        <p:scale>
          <a:sx n="25" d="100"/>
          <a:sy n="25" d="100"/>
        </p:scale>
        <p:origin x="2120" y="1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FEAF0-E720-41BA-BB96-5D669CE9B0A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7CBBD-93B3-408F-BA9D-5266568D0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6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不同：一个家族   年代少，但却是士师记的答案</a:t>
            </a:r>
            <a:endParaRPr lang="en-US" altLang="zh-CN" dirty="0"/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00B050"/>
                </a:solidFill>
              </a:rPr>
              <a:t>士师记 </a:t>
            </a:r>
            <a:r>
              <a:rPr lang="en-US" altLang="zh-CN" sz="1200" b="1" dirty="0">
                <a:solidFill>
                  <a:srgbClr val="00B050"/>
                </a:solidFill>
              </a:rPr>
              <a:t>+ </a:t>
            </a:r>
            <a:r>
              <a:rPr lang="zh-CN" altLang="en-US" sz="1200" b="1" dirty="0">
                <a:solidFill>
                  <a:srgbClr val="00B050"/>
                </a:solidFill>
              </a:rPr>
              <a:t>路得记</a:t>
            </a:r>
            <a:r>
              <a:rPr lang="en-US" altLang="zh-CN" sz="1200" b="1" dirty="0">
                <a:solidFill>
                  <a:srgbClr val="00B050"/>
                </a:solidFill>
              </a:rPr>
              <a:t>=</a:t>
            </a:r>
            <a:r>
              <a:rPr lang="zh-CN" altLang="en-US" sz="1200" b="1" dirty="0">
                <a:solidFill>
                  <a:srgbClr val="00B050"/>
                </a:solidFill>
              </a:rPr>
              <a:t>一卷书</a:t>
            </a:r>
            <a:endParaRPr lang="en-US" sz="1200" b="1" dirty="0">
              <a:solidFill>
                <a:srgbClr val="00B05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4DFAA-282B-4385-8581-1B78157CB7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39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大衛</a:t>
            </a:r>
            <a:r>
              <a:rPr lang="en-US" altLang="zh-CN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David</a:t>
            </a:r>
            <a:r>
              <a:rPr lang="zh-CN" alt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，常见希伯来语、法语和英语人名，也是姓。 </a:t>
            </a:r>
            <a:endParaRPr lang="en-CA" altLang="zh-CN" sz="12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源于古美索不达米亚人名，并出现在</a:t>
            </a:r>
            <a:r>
              <a:rPr lang="en-US" altLang="zh-CN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CN" alt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希伯来圣经</a:t>
            </a:r>
            <a:r>
              <a:rPr lang="en-US" altLang="zh-CN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CN" alt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中。</a:t>
            </a:r>
            <a:endParaRPr lang="en-CA" altLang="zh-CN" sz="12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希伯来语为</a:t>
            </a:r>
            <a:r>
              <a:rPr lang="en-US" altLang="zh-CN" sz="1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דָּ</a:t>
            </a:r>
            <a:r>
              <a:rPr lang="en-US" altLang="zh-CN" sz="12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וִד</a:t>
            </a:r>
            <a:r>
              <a:rPr lang="zh-CN" altLang="en-US" sz="1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，意思是亲爱的，</a:t>
            </a:r>
            <a:endParaRPr lang="en-CA" altLang="zh-CN" sz="1200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希伯来语常见昵称形式为</a:t>
            </a:r>
            <a:r>
              <a:rPr lang="en-US" altLang="zh-CN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Dudi</a:t>
            </a:r>
            <a:r>
              <a:rPr lang="zh-CN" alt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，英语常见昵称为</a:t>
            </a:r>
            <a:r>
              <a:rPr lang="en-US" altLang="zh-CN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Dave</a:t>
            </a:r>
            <a:r>
              <a:rPr lang="zh-CN" alt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和</a:t>
            </a:r>
            <a:r>
              <a:rPr lang="en-US" altLang="zh-CN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Davy</a:t>
            </a:r>
            <a:r>
              <a:rPr lang="zh-CN" alt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。 </a:t>
            </a:r>
            <a:r>
              <a:rPr lang="en-US" altLang="zh-CN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在以色列，</a:t>
            </a:r>
            <a:r>
              <a:rPr lang="zh-CN" altLang="en-US" sz="1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大卫</a:t>
            </a:r>
            <a:r>
              <a:rPr lang="zh-CN" alt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是第二常用男名。</a:t>
            </a:r>
            <a:endParaRPr lang="en-US" altLang="zh-CN" sz="10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1200" dirty="0"/>
          </a:p>
          <a:p>
            <a:r>
              <a:rPr lang="zh-CN" altLang="en-US" sz="1200" dirty="0"/>
              <a:t>君王：人是看外貌，耶和华看内心，</a:t>
            </a:r>
            <a:r>
              <a:rPr lang="en-CA" altLang="zh-CN" sz="1200" dirty="0"/>
              <a:t>16:12/18 </a:t>
            </a:r>
            <a:r>
              <a:rPr lang="zh-CN" altLang="en-US" sz="1200" dirty="0"/>
              <a:t>面色光红、双目清秀、容貌俊美。</a:t>
            </a:r>
            <a:endParaRPr lang="en-CA" altLang="zh-CN" sz="1200" dirty="0"/>
          </a:p>
          <a:p>
            <a:r>
              <a:rPr lang="zh-CN" altLang="en-US" sz="1200" dirty="0"/>
              <a:t>说话合宜、勇敢的战士、</a:t>
            </a:r>
            <a:r>
              <a:rPr lang="en-CA" altLang="zh-CN" sz="1200" dirty="0"/>
              <a:t>17:34-35</a:t>
            </a:r>
            <a:r>
              <a:rPr lang="zh-CN" altLang="en-US" sz="1200" dirty="0"/>
              <a:t>打死狮子和熊</a:t>
            </a:r>
            <a:r>
              <a:rPr lang="en-CA" altLang="zh-CN" sz="1200" dirty="0"/>
              <a:t>=</a:t>
            </a:r>
            <a:r>
              <a:rPr lang="zh-CN" altLang="en-US" sz="1200" dirty="0"/>
              <a:t>力气大，</a:t>
            </a:r>
            <a:endParaRPr lang="en-CA" altLang="zh-CN" sz="1200" dirty="0"/>
          </a:p>
          <a:p>
            <a:r>
              <a:rPr lang="zh-CN" altLang="en-US" sz="1200" dirty="0"/>
              <a:t>他勇敢和有力气的原因是什么？</a:t>
            </a:r>
            <a:r>
              <a:rPr lang="en-CA" altLang="zh-CN" sz="1200" dirty="0"/>
              <a:t>10:18,</a:t>
            </a:r>
            <a:r>
              <a:rPr lang="zh-CN" altLang="en-US" sz="1200" dirty="0"/>
              <a:t>神同在，</a:t>
            </a:r>
            <a:endParaRPr lang="en-CA" altLang="zh-CN" sz="1200" dirty="0"/>
          </a:p>
          <a:p>
            <a:r>
              <a:rPr lang="zh-CN" altLang="en-US" sz="1200" dirty="0"/>
              <a:t> 一手拿着放羊棍子、一手拿着弹弓、弹石头，又会弹琴   </a:t>
            </a:r>
            <a:endParaRPr lang="en-CA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/>
              <a:t>但神让撒母耳膏他的时候，爸爸、哥哥们都看他是：放羊的小屁孩儿，乳臭未干，</a:t>
            </a:r>
            <a:endParaRPr lang="en-CA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dirty="0"/>
          </a:p>
          <a:p>
            <a:r>
              <a:rPr lang="zh-CN" altLang="en-US" sz="1200" dirty="0"/>
              <a:t>文武双全、诗人、音乐家</a:t>
            </a:r>
            <a:endParaRPr lang="en-US" altLang="zh-CN" sz="1200" dirty="0"/>
          </a:p>
          <a:p>
            <a:r>
              <a:rPr lang="zh-CN" altLang="en-US" sz="1200" dirty="0"/>
              <a:t>大卫的小石头图片，单挑儿    一个小石子定胜负</a:t>
            </a:r>
            <a:r>
              <a:rPr lang="en-US" altLang="zh-CN" sz="1200" dirty="0"/>
              <a:t>=</a:t>
            </a:r>
            <a:r>
              <a:rPr lang="zh-CN" altLang="en-US" sz="1200" dirty="0"/>
              <a:t>上帝让他胜的</a:t>
            </a:r>
            <a:endParaRPr lang="en-CA" altLang="zh-CN" sz="1200" dirty="0"/>
          </a:p>
          <a:p>
            <a:r>
              <a:rPr lang="en-CA" altLang="zh-CN" sz="1200" dirty="0"/>
              <a:t>18:14 -15</a:t>
            </a:r>
            <a:r>
              <a:rPr lang="zh-CN" altLang="en-US" sz="1200" dirty="0"/>
              <a:t>、</a:t>
            </a:r>
            <a:r>
              <a:rPr lang="en-CA" altLang="zh-CN" sz="1200" dirty="0"/>
              <a:t>30  </a:t>
            </a:r>
            <a:r>
              <a:rPr lang="zh-CN" altLang="en-US" sz="1200" dirty="0"/>
              <a:t>精明</a:t>
            </a:r>
            <a:r>
              <a:rPr lang="en-CA" altLang="zh-CN" sz="1200" dirty="0"/>
              <a:t>x2</a:t>
            </a:r>
            <a:r>
              <a:rPr lang="zh-CN" altLang="en-US" sz="1200" dirty="0"/>
              <a:t>次、神同在、人称赞、招人儿稀罕</a:t>
            </a:r>
            <a:r>
              <a:rPr lang="en-CA" altLang="zh-CN" sz="1200" dirty="0"/>
              <a:t>=</a:t>
            </a:r>
            <a:r>
              <a:rPr lang="zh-CN" altLang="en-US" sz="1200" dirty="0"/>
              <a:t>喜爱，受人尊重</a:t>
            </a:r>
            <a:endParaRPr lang="en-US" altLang="zh-CN" sz="1200" dirty="0"/>
          </a:p>
          <a:p>
            <a:r>
              <a:rPr lang="zh-CN" altLang="en-US" sz="1200" dirty="0"/>
              <a:t>大卫雕像 最伟大的人物   </a:t>
            </a:r>
            <a:endParaRPr lang="en-US" altLang="zh-CN" sz="1200" dirty="0"/>
          </a:p>
          <a:p>
            <a:endParaRPr lang="en-US" sz="1200" dirty="0"/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你最欣赏或羡慕大卫什么？</a:t>
            </a:r>
            <a:r>
              <a:rPr lang="zh-CN" altLang="en-US" sz="1200" dirty="0">
                <a:effectLst/>
              </a:rPr>
              <a:t>大卫如何 被神称为合祂心意的王呢？</a:t>
            </a:r>
            <a:endParaRPr lang="en-CA" altLang="zh-CN" sz="1200" dirty="0">
              <a:effectLst/>
            </a:endParaRPr>
          </a:p>
          <a:p>
            <a:pPr marL="228600" marR="0" lvl="0" indent="-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zh-CN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大卫的敬畏：我决不加害耶和华的受膏者。</a:t>
            </a:r>
            <a:endParaRPr lang="en-US" altLang="zh-CN" sz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合神心意的人：敬畏神、顺从神、倚靠神、</a:t>
            </a:r>
            <a:r>
              <a:rPr lang="zh-CN" altLang="en-US" sz="1200" dirty="0">
                <a:effectLst/>
              </a:rPr>
              <a:t>犯罪了真实地悔改</a:t>
            </a:r>
            <a:r>
              <a:rPr lang="zh-CN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、以神当神。</a:t>
            </a:r>
            <a:endParaRPr lang="en-US" altLang="zh-CN" sz="1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marR="0" lvl="0" indent="-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zh-CN" sz="1200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神拣选仆人：是看他们的心，而不是看外在的相貌。</a:t>
            </a:r>
            <a:endParaRPr lang="en-US" altLang="zh-CN" sz="1200" dirty="0">
              <a:effectLst/>
              <a:latin typeface="Arial Unicode MS"/>
              <a:ea typeface="Arial Unicode MS"/>
              <a:cs typeface="Arial Unicode MS"/>
            </a:endParaRPr>
          </a:p>
          <a:p>
            <a:pPr marL="228600" marR="0" lvl="0" indent="-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zh-CN" sz="1200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我们寻求和跟从的：不是人的主意，而是神的指引。</a:t>
            </a:r>
            <a:endParaRPr lang="en-US" altLang="zh-CN" sz="1200" dirty="0">
              <a:effectLst/>
              <a:latin typeface="Arial Unicode MS"/>
              <a:ea typeface="Arial Unicode MS"/>
              <a:cs typeface="Arial Unicode MS"/>
            </a:endParaRPr>
          </a:p>
          <a:p>
            <a:pPr marL="228600" marR="0" lvl="0" indent="-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zh-CN" sz="1200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得胜：是靠主耶和华的大能，而不是靠肉体的力量。</a:t>
            </a:r>
            <a:endParaRPr lang="en-CA" altLang="zh-CN" sz="1200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endParaRPr lang="en-CA" altLang="zh-CN" sz="1200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大卫有没有软弱？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r>
              <a:rPr lang="en-CA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17:26-27 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杀了哥利亚、除掉以色列的羞耻，怎样待他呢？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想为国争光的同时，也关注他能得到什么好处？王重金赏赐、并成为王的女婿。政治联姻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可是扫罗并没有马上兑现。却因为人们赞扬大卫就嫉妒他，想着法儿地害死他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大女儿米拉给他为妻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====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害他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他虽有自知知明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=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门不当户不对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18:18,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扫罗说话不算数，到了日子，却把米拉给了别人。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扫罗又想把米甲许配给他来害死他，他好像忘了之前扫罗骗他，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23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节仍说自己贫穷卑微，还是没有拒绝。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王说不要聘礼，只要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100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个非利士人的阳皮，想借刀杀他，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他呢，可能不知道王害他，但是，之前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18:11 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他明明躲过了两扫罗的想用枪刺死他。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唉，他还敢娶王的女儿，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26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节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-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还欢喜作王的女婿。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日期还没到呢，急不可耐地多交了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100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个礼物，，为要作王的女婿。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他在干什么？政治联姻，地位、财富、保命？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米甲还真救了他一次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-----19:11-17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后来，扫罗就疯狂地追杀他了，神使用扫罗的儿子约拿单来救他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25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章，就在扫罗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13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次追杀大卫，第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14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次再次要追杀前，把米甲又给了别人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=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帕提为妻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5. 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大卫躲避扫罗路线：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15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章扫罗住基比亚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----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拉玛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19:18— 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拿约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----21:1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 挪伯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---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21:10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迦特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---22:1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亚杜兰洞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-22:3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摩押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----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22:5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哈列树林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—23:1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基拉耳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---23:13-14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西弗旷野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---23:24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玛云旷野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---23:29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隐基底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=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第一次不杀扫罗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---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25:1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巴兰旷野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=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玛云、迦密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=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拿八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----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26:1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哈基拉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-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西弗旷野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----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27:4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迦特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-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扫罗不再追杀他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----27:7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向亚吉王要了一块地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=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洗革拉（属非利士人的地方）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1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年零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4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个月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----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29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章非利士人不要他，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30:1-6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 在洗革拉跟亚玛利人争战，结果城被破被烧，他的全家被抢夺了。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诗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23====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正是他十几年漂流逃跑在旷野上、躲山洞的经历。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神什么允许扫罗追杀大卫？  是神拣选的王，为何也要受苦呢？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他开始依靠王、依靠政治联姻，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被追杀时，又常常依靠人，经历依靠人的失败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19:18 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依靠撒母耳，扫罗得知，就去抓他，结果神奇妙地让抓捕的人都受感说话，包括扫罗在内。是神保守着他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20:33 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依靠王子约拿单，爱他如自己的性命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x3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次，结果王要杀了儿子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----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21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章：依靠迦特王亚吉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----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靠不住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----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装疯卖傻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22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章：  逃到祭司家，被多益告发，导致祭司全家被杀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22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：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5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神借着迦得先知告诉他快跑往犹大地，他才免于跟祭司全家杀害。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-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专心依靠神（诸多的诗篇证明）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……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直到   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30:7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 作者终于说到：大卫却依靠耶和华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=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他的神，心里坚固。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开始战胜巨人依靠神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-----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被追杀时，神操练他从依靠人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-----</a:t>
            </a: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依靠神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这十几年的逃亡，正是神操练他生命成长 、品格成熟的时期。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之后，才能承接做君王的使命！！！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亚伯兰、以撒、雅各、摩西、保罗、彼得</a:t>
            </a:r>
            <a:r>
              <a:rPr lang="en-CA" altLang="zh-CN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……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你我常常被什么困难追杀过、正在被追杀？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你习惯依靠什么？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生命进步，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他为什么不杀扫罗，明明好像神交在他手里呀！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神的旨意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神的旨意的时间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等候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果子未熟，就想吃，怎么样？小、难看、酸涩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zh-CN" altLang="en-US" sz="1200" b="1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小孩子的特点</a:t>
            </a:r>
            <a:endParaRPr lang="en-CA" altLang="zh-CN" sz="1200" b="1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en-CA" sz="1200" b="1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CBBD-93B3-408F-BA9D-5266568D0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0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本是一卷书，故事情节连贯着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CBBD-93B3-408F-BA9D-5266568D09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30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上帝沉默</a:t>
            </a:r>
            <a:r>
              <a:rPr lang="en-US" altLang="zh-CN" dirty="0"/>
              <a:t>400</a:t>
            </a:r>
            <a:r>
              <a:rPr lang="zh-CN" altLang="en-US" dirty="0"/>
              <a:t>，可是以色列国并没有平静，不断地遭到列强的蹂躏，亚历山大帝实行希腊统治，</a:t>
            </a:r>
            <a:endParaRPr lang="en-US" altLang="zh-CN" dirty="0"/>
          </a:p>
          <a:p>
            <a:r>
              <a:rPr lang="zh-CN" altLang="en-US" dirty="0"/>
              <a:t>后又经过几次外敌统治，中间虽有马加比领导犹太人起义，独立了近</a:t>
            </a:r>
            <a:r>
              <a:rPr lang="en-US" altLang="zh-CN" dirty="0"/>
              <a:t>100</a:t>
            </a:r>
            <a:r>
              <a:rPr lang="zh-CN" altLang="en-US" dirty="0"/>
              <a:t>年，可是，在公元前</a:t>
            </a:r>
            <a:r>
              <a:rPr lang="en-US" altLang="zh-CN" dirty="0"/>
              <a:t>63</a:t>
            </a:r>
            <a:r>
              <a:rPr lang="zh-CN" altLang="en-US" dirty="0"/>
              <a:t>年又被罗马将军庞培占领，罗马 就指派傀儡王统治，其中之一就是大希律直到公元前</a:t>
            </a:r>
            <a:r>
              <a:rPr lang="en-US" altLang="zh-CN" dirty="0"/>
              <a:t>4</a:t>
            </a:r>
            <a:r>
              <a:rPr lang="zh-CN" altLang="en-US" dirty="0"/>
              <a:t>年，神的儿子耶稣来了。</a:t>
            </a:r>
            <a:endParaRPr lang="en-US" altLang="zh-CN" dirty="0"/>
          </a:p>
          <a:p>
            <a:endParaRPr lang="en-CA" altLang="zh-CN" dirty="0"/>
          </a:p>
          <a:p>
            <a:r>
              <a:rPr lang="zh-CN" altLang="en-US" dirty="0"/>
              <a:t>亚伯拉罕 公元前</a:t>
            </a:r>
            <a:r>
              <a:rPr lang="en-US" altLang="zh-CN" dirty="0"/>
              <a:t>2000</a:t>
            </a:r>
            <a:r>
              <a:rPr lang="zh-CN" altLang="en-US" dirty="0"/>
              <a:t>年</a:t>
            </a:r>
            <a:r>
              <a:rPr lang="en-US" altLang="zh-CN" dirty="0"/>
              <a:t>-----</a:t>
            </a:r>
            <a:r>
              <a:rPr lang="zh-CN" altLang="en-US" dirty="0"/>
              <a:t>大卫王朝</a:t>
            </a:r>
            <a:r>
              <a:rPr lang="en-US" altLang="zh-CN" dirty="0"/>
              <a:t>1000</a:t>
            </a:r>
            <a:r>
              <a:rPr lang="zh-CN" altLang="en-US" dirty="0"/>
              <a:t>，历经</a:t>
            </a:r>
            <a:r>
              <a:rPr lang="en-US" altLang="zh-CN" dirty="0"/>
              <a:t>1000</a:t>
            </a:r>
            <a:r>
              <a:rPr lang="zh-CN" altLang="en-US" dirty="0"/>
              <a:t>年</a:t>
            </a:r>
            <a:endParaRPr lang="en-US" altLang="zh-CN" dirty="0"/>
          </a:p>
          <a:p>
            <a:r>
              <a:rPr lang="zh-CN" altLang="en-US" dirty="0"/>
              <a:t>这一千年间，以色列是从神拣选一个</a:t>
            </a:r>
            <a:r>
              <a:rPr lang="en-US" altLang="zh-CN" dirty="0"/>
              <a:t>75</a:t>
            </a:r>
            <a:r>
              <a:rPr lang="zh-CN" altLang="en-US" dirty="0"/>
              <a:t>岁老人亚伯拉罕</a:t>
            </a:r>
            <a:r>
              <a:rPr lang="en-US" altLang="zh-CN" dirty="0"/>
              <a:t>-</a:t>
            </a:r>
            <a:r>
              <a:rPr lang="zh-CN" altLang="en-US" dirty="0"/>
              <a:t>以撒</a:t>
            </a:r>
            <a:r>
              <a:rPr lang="en-US" altLang="zh-CN" dirty="0"/>
              <a:t>-</a:t>
            </a:r>
            <a:r>
              <a:rPr lang="zh-CN" altLang="en-US" dirty="0"/>
              <a:t>雅各，成了一个家庭、雅各生了</a:t>
            </a:r>
            <a:r>
              <a:rPr lang="en-US" altLang="zh-CN" dirty="0"/>
              <a:t>12</a:t>
            </a:r>
            <a:r>
              <a:rPr lang="zh-CN" altLang="en-US" dirty="0"/>
              <a:t>个儿子  之后成为一个</a:t>
            </a:r>
            <a:r>
              <a:rPr lang="en-US" altLang="zh-CN" dirty="0"/>
              <a:t>70</a:t>
            </a:r>
            <a:r>
              <a:rPr lang="zh-CN" altLang="en-US" dirty="0"/>
              <a:t>人的大家族、下埃及，</a:t>
            </a:r>
            <a:r>
              <a:rPr lang="en-US" altLang="zh-CN" dirty="0"/>
              <a:t>400</a:t>
            </a:r>
            <a:r>
              <a:rPr lang="zh-CN" altLang="en-US" dirty="0"/>
              <a:t>年后再成为一个民族，神把他们从埃及领出来最后成为一个十二支派的国家，又在大卫的治理下成为王国，得到全部的应许之地，这是以色列历史的最高峰</a:t>
            </a:r>
            <a:r>
              <a:rPr lang="en-US" altLang="zh-CN" dirty="0"/>
              <a:t>=</a:t>
            </a:r>
            <a:r>
              <a:rPr lang="zh-CN" altLang="en-US" dirty="0"/>
              <a:t>黄金时代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可以这么看   从亚伯拉罕</a:t>
            </a:r>
            <a:r>
              <a:rPr lang="en-US" altLang="zh-CN" dirty="0"/>
              <a:t>----</a:t>
            </a:r>
            <a:r>
              <a:rPr lang="zh-CN" altLang="en-US" dirty="0"/>
              <a:t>大卫，一千年，</a:t>
            </a:r>
            <a:endParaRPr lang="en-US" altLang="zh-CN" dirty="0"/>
          </a:p>
          <a:p>
            <a:r>
              <a:rPr lang="zh-CN" altLang="en-US" dirty="0"/>
              <a:t>经过四个平均</a:t>
            </a:r>
            <a:r>
              <a:rPr lang="en-US" dirty="0"/>
              <a:t>500</a:t>
            </a:r>
            <a:r>
              <a:rPr lang="zh-CN" altLang="en-US" dirty="0"/>
              <a:t>年的时期，每段时期领导人的角色都不一样</a:t>
            </a:r>
            <a:endParaRPr lang="en-US" altLang="zh-CN" dirty="0"/>
          </a:p>
          <a:p>
            <a:pPr marL="0" indent="0">
              <a:buNone/>
            </a:pPr>
            <a:r>
              <a:rPr lang="en-US" dirty="0"/>
              <a:t>B.C. 2000</a:t>
            </a:r>
            <a:r>
              <a:rPr lang="en-US" altLang="zh-CN" dirty="0"/>
              <a:t>-1500   </a:t>
            </a:r>
            <a:r>
              <a:rPr lang="zh-CN" altLang="en-US" dirty="0"/>
              <a:t>族长带领  亚</a:t>
            </a:r>
            <a:r>
              <a:rPr lang="en-US" altLang="zh-CN" dirty="0"/>
              <a:t>-</a:t>
            </a:r>
            <a:r>
              <a:rPr lang="zh-CN" altLang="en-US" dirty="0"/>
              <a:t>约    亚伯拉罕是先知</a:t>
            </a:r>
            <a:r>
              <a:rPr lang="en-CA" altLang="zh-CN" dirty="0"/>
              <a:t>-</a:t>
            </a:r>
            <a:r>
              <a:rPr lang="zh-CN" altLang="en-US" dirty="0"/>
              <a:t>创</a:t>
            </a:r>
            <a:r>
              <a:rPr lang="en-CA" altLang="zh-CN" dirty="0"/>
              <a:t>20:7</a:t>
            </a:r>
            <a:endParaRPr lang="en-US" altLang="zh-CN" dirty="0"/>
          </a:p>
          <a:p>
            <a:pPr marL="0" indent="0">
              <a:buNone/>
            </a:pPr>
            <a:r>
              <a:rPr lang="en-US" dirty="0"/>
              <a:t>1500</a:t>
            </a:r>
            <a:r>
              <a:rPr lang="en-US" altLang="zh-CN" dirty="0"/>
              <a:t>-1000             </a:t>
            </a:r>
            <a:r>
              <a:rPr lang="zh-CN" altLang="en-US" dirty="0"/>
              <a:t>先知    摩西 </a:t>
            </a:r>
            <a:r>
              <a:rPr lang="en-US" altLang="zh-CN" dirty="0"/>
              <a:t>–</a:t>
            </a:r>
            <a:r>
              <a:rPr lang="zh-CN" altLang="en-US" dirty="0"/>
              <a:t>撒，摩西是先知</a:t>
            </a:r>
            <a:r>
              <a:rPr lang="en-CA" altLang="zh-CN" dirty="0"/>
              <a:t>-</a:t>
            </a:r>
            <a:r>
              <a:rPr lang="zh-CN" altLang="en-US" dirty="0"/>
              <a:t>申</a:t>
            </a:r>
            <a:r>
              <a:rPr lang="en-CA" altLang="zh-CN" dirty="0"/>
              <a:t>18:15</a:t>
            </a:r>
            <a:r>
              <a:rPr lang="zh-CN" altLang="en-US" dirty="0"/>
              <a:t>、</a:t>
            </a:r>
            <a:r>
              <a:rPr lang="en-CA" altLang="zh-CN" dirty="0"/>
              <a:t>34:10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1000-500 </a:t>
            </a:r>
            <a:r>
              <a:rPr lang="zh-CN" altLang="en-US" dirty="0"/>
              <a:t>王 扫罗</a:t>
            </a:r>
            <a:r>
              <a:rPr lang="en-US" altLang="zh-CN" dirty="0"/>
              <a:t>-</a:t>
            </a:r>
            <a:r>
              <a:rPr lang="zh-CN" altLang="en-US" dirty="0"/>
              <a:t>西底家   虽有先知拿单、迦得和祭司帮助 ，主要是王治理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500-0 A.D.</a:t>
            </a:r>
            <a:r>
              <a:rPr lang="zh-CN" altLang="en-US" dirty="0"/>
              <a:t>祭司   约书亚</a:t>
            </a:r>
            <a:r>
              <a:rPr lang="en-US" altLang="zh-CN" dirty="0"/>
              <a:t>-----</a:t>
            </a:r>
            <a:r>
              <a:rPr lang="zh-CN" altLang="en-US" dirty="0"/>
              <a:t>亚拿和该亚法</a:t>
            </a:r>
            <a:endParaRPr lang="en-CA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zh-CN" altLang="en-US" dirty="0"/>
              <a:t>其实人类需要的领导人应该：既是先知</a:t>
            </a:r>
            <a:r>
              <a:rPr lang="en-US" altLang="zh-CN" dirty="0"/>
              <a:t>=</a:t>
            </a:r>
            <a:r>
              <a:rPr lang="zh-CN" altLang="en-US" dirty="0"/>
              <a:t>祭司</a:t>
            </a:r>
            <a:r>
              <a:rPr lang="en-US" altLang="zh-CN" dirty="0"/>
              <a:t>=</a:t>
            </a:r>
            <a:r>
              <a:rPr lang="zh-CN" altLang="en-US" dirty="0"/>
              <a:t>君王</a:t>
            </a:r>
            <a:r>
              <a:rPr lang="en-US" altLang="zh-CN" dirty="0"/>
              <a:t>=</a:t>
            </a:r>
            <a:r>
              <a:rPr lang="zh-CN" altLang="en-US" dirty="0"/>
              <a:t>永恒的父</a:t>
            </a:r>
            <a:r>
              <a:rPr lang="en-US" altLang="zh-CN" dirty="0"/>
              <a:t>=</a:t>
            </a:r>
            <a:r>
              <a:rPr lang="zh-CN" altLang="en-US" dirty="0"/>
              <a:t>和平君王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这样的领导人什么时候来的？是谁？ 直到谁来的再完全地实现？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030303"/>
                </a:solidFill>
                <a:effectLst/>
                <a:latin typeface="Roboto"/>
              </a:rPr>
              <a:t>從亞伯拉罕到大衛有一千年，撒母耳記上下這兩卷書涵蓋最後的</a:t>
            </a:r>
            <a:r>
              <a:rPr lang="en-US" altLang="zh-TW" b="0" i="0" dirty="0">
                <a:solidFill>
                  <a:srgbClr val="030303"/>
                </a:solidFill>
                <a:effectLst/>
                <a:latin typeface="Roboto"/>
              </a:rPr>
              <a:t>150</a:t>
            </a:r>
            <a:r>
              <a:rPr lang="zh-TW" altLang="en-US" b="0" i="0" dirty="0">
                <a:solidFill>
                  <a:srgbClr val="030303"/>
                </a:solidFill>
                <a:effectLst/>
                <a:latin typeface="Roboto"/>
              </a:rPr>
              <a:t>年，</a:t>
            </a:r>
            <a:r>
              <a:rPr lang="zh-CN" altLang="en-US" dirty="0"/>
              <a:t>撒</a:t>
            </a:r>
            <a:r>
              <a:rPr lang="en-US" altLang="zh-CN" dirty="0"/>
              <a:t>-----</a:t>
            </a:r>
            <a:r>
              <a:rPr lang="zh-CN" altLang="en-US" dirty="0"/>
              <a:t>士师治理到君王治理的转变，</a:t>
            </a:r>
            <a:r>
              <a:rPr lang="zh-CN" altLang="en-US" b="0" i="0" dirty="0">
                <a:solidFill>
                  <a:srgbClr val="030303"/>
                </a:solidFill>
                <a:effectLst/>
                <a:latin typeface="Roboto"/>
              </a:rPr>
              <a:t>原来混乱败坏，由撒母耳治理开始</a:t>
            </a:r>
            <a:r>
              <a:rPr lang="zh-TW" altLang="en-US" b="0" i="0" dirty="0">
                <a:solidFill>
                  <a:srgbClr val="030303"/>
                </a:solidFill>
                <a:effectLst/>
                <a:latin typeface="Roboto"/>
              </a:rPr>
              <a:t>漸漸走上坡，最終到達大衛作王時高峰期，得享平安和富足</a:t>
            </a:r>
            <a:r>
              <a:rPr lang="zh-CN" altLang="en-US" b="0" i="0" dirty="0">
                <a:solidFill>
                  <a:srgbClr val="030303"/>
                </a:solidFill>
                <a:effectLst/>
                <a:latin typeface="Roboto"/>
              </a:rPr>
              <a:t>；</a:t>
            </a:r>
            <a:r>
              <a:rPr lang="zh-TW" altLang="en-US" b="0" i="0" dirty="0">
                <a:solidFill>
                  <a:srgbClr val="030303"/>
                </a:solidFill>
                <a:effectLst/>
                <a:latin typeface="Roboto"/>
              </a:rPr>
              <a:t>但大衛死後一切開始走下坡，以色列在短短</a:t>
            </a:r>
            <a:r>
              <a:rPr lang="en-US" altLang="zh-TW" b="0" i="0" dirty="0">
                <a:solidFill>
                  <a:srgbClr val="030303"/>
                </a:solidFill>
                <a:effectLst/>
                <a:latin typeface="Roboto"/>
              </a:rPr>
              <a:t>500</a:t>
            </a:r>
            <a:r>
              <a:rPr lang="zh-TW" altLang="en-US" b="0" i="0" dirty="0">
                <a:solidFill>
                  <a:srgbClr val="030303"/>
                </a:solidFill>
                <a:effectLst/>
                <a:latin typeface="Roboto"/>
              </a:rPr>
              <a:t>年間失去了上帝所應許的一切。撒母耳記上在談以色列的第一個王掃羅，</a:t>
            </a:r>
            <a:r>
              <a:rPr lang="zh-CN" altLang="en-US" b="0" i="0" dirty="0">
                <a:solidFill>
                  <a:srgbClr val="030303"/>
                </a:solidFill>
                <a:effectLst/>
                <a:latin typeface="Roboto"/>
              </a:rPr>
              <a:t>他</a:t>
            </a:r>
            <a:r>
              <a:rPr lang="zh-TW" altLang="en-US" b="0" i="0" dirty="0">
                <a:solidFill>
                  <a:srgbClr val="030303"/>
                </a:solidFill>
                <a:effectLst/>
                <a:latin typeface="Roboto"/>
              </a:rPr>
              <a:t>的一生是個走下坡的悲哀故事</a:t>
            </a:r>
            <a:r>
              <a:rPr lang="en-US" altLang="zh-CN" b="0" i="0" dirty="0">
                <a:solidFill>
                  <a:srgbClr val="030303"/>
                </a:solidFill>
                <a:effectLst/>
                <a:latin typeface="Roboto"/>
              </a:rPr>
              <a:t>=</a:t>
            </a:r>
            <a:r>
              <a:rPr lang="zh-CN" altLang="en-US" b="0" i="0" dirty="0">
                <a:solidFill>
                  <a:srgbClr val="030303"/>
                </a:solidFill>
                <a:effectLst/>
                <a:latin typeface="Roboto"/>
              </a:rPr>
              <a:t>坏王；但，</a:t>
            </a:r>
            <a:r>
              <a:rPr lang="zh-TW" altLang="en-US" b="0" i="0" dirty="0">
                <a:solidFill>
                  <a:srgbClr val="030303"/>
                </a:solidFill>
                <a:effectLst/>
                <a:latin typeface="Roboto"/>
              </a:rPr>
              <a:t>撒母耳記下講的</a:t>
            </a:r>
            <a:r>
              <a:rPr lang="zh-CN" altLang="en-US" b="0" i="0" dirty="0">
                <a:solidFill>
                  <a:srgbClr val="030303"/>
                </a:solidFill>
                <a:effectLst/>
                <a:latin typeface="Roboto"/>
              </a:rPr>
              <a:t>却是</a:t>
            </a:r>
            <a:r>
              <a:rPr lang="zh-TW" altLang="en-US" b="0" i="0" dirty="0">
                <a:solidFill>
                  <a:srgbClr val="030303"/>
                </a:solidFill>
                <a:effectLst/>
                <a:latin typeface="Roboto"/>
              </a:rPr>
              <a:t>以色列最好的一個王──大衛</a:t>
            </a:r>
            <a:r>
              <a:rPr lang="en-US" altLang="zh-CN" b="0" i="0" dirty="0">
                <a:solidFill>
                  <a:srgbClr val="030303"/>
                </a:solidFill>
                <a:effectLst/>
                <a:latin typeface="Roboto"/>
              </a:rPr>
              <a:t>=</a:t>
            </a:r>
            <a:r>
              <a:rPr lang="zh-CN" altLang="en-US" dirty="0"/>
              <a:t>合神心意的 王</a:t>
            </a:r>
            <a:r>
              <a:rPr lang="zh-TW" altLang="en-US" b="0" i="0" dirty="0">
                <a:solidFill>
                  <a:srgbClr val="030303"/>
                </a:solidFill>
                <a:effectLst/>
                <a:latin typeface="Roboto"/>
              </a:rPr>
              <a:t>，大衛不但是撒母耳記下的主角，連掃羅的故事也大多在談大衛。</a:t>
            </a:r>
            <a:endParaRPr lang="en-US" altLang="zh-TW" b="0" i="0" dirty="0">
              <a:solidFill>
                <a:srgbClr val="030303"/>
              </a:solidFill>
              <a:effectLst/>
              <a:latin typeface="Roboto"/>
            </a:endParaRPr>
          </a:p>
          <a:p>
            <a:pPr marL="0" indent="0">
              <a:buNone/>
            </a:pPr>
            <a:r>
              <a:rPr lang="zh-CN" altLang="en-US" dirty="0"/>
              <a:t>主角？大卫，</a:t>
            </a:r>
            <a:endParaRPr lang="en-US" altLang="zh-CN" dirty="0"/>
          </a:p>
          <a:p>
            <a:pPr marL="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下面咱们一起看  撒母耳记这</a:t>
            </a:r>
            <a:r>
              <a:rPr lang="en-US" altLang="zh-CN" dirty="0"/>
              <a:t>150</a:t>
            </a:r>
            <a:r>
              <a:rPr lang="zh-CN" altLang="en-US" dirty="0"/>
              <a:t>年的历史，</a:t>
            </a: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56ABC-3B5F-49E7-A906-C8756DE2B6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71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CBBD-93B3-408F-BA9D-5266568D09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26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出场人物</a:t>
            </a:r>
            <a:endParaRPr lang="en-US" altLang="zh-TW" b="0" i="0" dirty="0">
              <a:solidFill>
                <a:srgbClr val="030303"/>
              </a:solidFill>
              <a:effectLst/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最后一个士师拯救以色列、最后一个治理的先知，一个祭司</a:t>
            </a:r>
            <a:r>
              <a:rPr lang="en-US" altLang="zh-CN" dirty="0"/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/>
              <a:t>大卫：朋友 户筛  间谍    撒下</a:t>
            </a:r>
            <a:r>
              <a:rPr lang="en-US" altLang="zh-CN" b="1" dirty="0"/>
              <a:t>15:37</a:t>
            </a:r>
            <a:r>
              <a:rPr lang="zh-CN" altLang="en-US" b="1" dirty="0"/>
              <a:t>  陪伴代下</a:t>
            </a:r>
            <a:r>
              <a:rPr lang="en-US" altLang="zh-CN" b="1" dirty="0"/>
              <a:t>27:33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030303"/>
                </a:solidFill>
                <a:effectLst/>
                <a:latin typeface="Roboto"/>
              </a:rPr>
              <a:t>撒母耳記上主要在講撒母耳和掃羅，這兩人各有四個重要的關係，是了解整個故事的關鍵，撒母耳的四個關係分別是哈拿、以利、掃羅和以色列民，而掃羅的四個關係分別是他的兒子約拿單、先知撒母耳、進入王宮的年輕大衛以及非利士人。</a:t>
            </a:r>
            <a:endParaRPr lang="en-US" altLang="zh-TW" b="0" i="0" dirty="0">
              <a:solidFill>
                <a:srgbClr val="030303"/>
              </a:solidFill>
              <a:effectLst/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="0" i="0" dirty="0">
              <a:solidFill>
                <a:srgbClr val="030303"/>
              </a:solidFill>
              <a:effectLst/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dirty="0">
                <a:solidFill>
                  <a:srgbClr val="030303"/>
                </a:solidFill>
                <a:effectLst/>
                <a:latin typeface="Roboto"/>
              </a:rPr>
              <a:t>大卫就更多了</a:t>
            </a:r>
            <a:endParaRPr lang="en-US" altLang="zh-CN" b="0" i="0" dirty="0">
              <a:solidFill>
                <a:srgbClr val="030303"/>
              </a:solidFill>
              <a:effectLst/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="0" i="0" dirty="0">
              <a:solidFill>
                <a:srgbClr val="030303"/>
              </a:solidFill>
              <a:effectLst/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030303"/>
                </a:solidFill>
                <a:effectLst/>
                <a:latin typeface="Roboto"/>
              </a:rPr>
              <a:t>關係可以了解他們的為人</a:t>
            </a:r>
            <a:r>
              <a:rPr lang="zh-CN" altLang="en-US" b="0" i="0" dirty="0">
                <a:solidFill>
                  <a:srgbClr val="030303"/>
                </a:solidFill>
                <a:effectLst/>
                <a:latin typeface="Roboto"/>
              </a:rPr>
              <a:t>，个人、家庭、甚至整个国家的命运</a:t>
            </a:r>
            <a:r>
              <a:rPr lang="zh-TW" altLang="en-US" b="0" i="0" dirty="0">
                <a:solidFill>
                  <a:srgbClr val="030303"/>
                </a:solidFill>
                <a:effectLst/>
                <a:latin typeface="Roboto"/>
              </a:rPr>
              <a:t>。 </a:t>
            </a:r>
            <a:endParaRPr lang="en-US" altLang="zh-TW" b="0" i="0" dirty="0">
              <a:solidFill>
                <a:srgbClr val="030303"/>
              </a:solidFill>
              <a:effectLst/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="0" i="0" dirty="0">
              <a:solidFill>
                <a:srgbClr val="030303"/>
              </a:solidFill>
              <a:effectLst/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dirty="0">
                <a:solidFill>
                  <a:srgbClr val="030303"/>
                </a:solidFill>
                <a:effectLst/>
                <a:latin typeface="Roboto"/>
              </a:rPr>
              <a:t>以色列第一位王   最伟大的王，都在这卷书中</a:t>
            </a:r>
            <a:endParaRPr lang="en-US" altLang="zh-CN" b="0" i="0" dirty="0">
              <a:solidFill>
                <a:srgbClr val="030303"/>
              </a:solidFill>
              <a:effectLst/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="0" i="0" dirty="0">
              <a:solidFill>
                <a:srgbClr val="030303"/>
              </a:solidFill>
              <a:effectLst/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dirty="0">
                <a:solidFill>
                  <a:srgbClr val="030303"/>
                </a:solidFill>
                <a:effectLst/>
                <a:latin typeface="Roboto"/>
              </a:rPr>
              <a:t>很多个第一  最后一位 </a:t>
            </a:r>
            <a:endParaRPr lang="en-US" altLang="zh-TW" b="0" i="0" dirty="0">
              <a:solidFill>
                <a:srgbClr val="030303"/>
              </a:solidFill>
              <a:effectLst/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br>
              <a:rPr lang="zh-TW" alt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CBBD-93B3-408F-BA9D-5266568D0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47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zh-CN" altLang="en-US" dirty="0"/>
              <a:t>：</a:t>
            </a:r>
            <a:r>
              <a:rPr lang="en-CA" altLang="zh-CN" dirty="0"/>
              <a:t>20 </a:t>
            </a:r>
            <a:r>
              <a:rPr lang="zh-CN" altLang="en-US" dirty="0"/>
              <a:t>都知道耶和华立撒母耳为先知了。</a:t>
            </a:r>
            <a:endParaRPr lang="en-CA" altLang="zh-CN" dirty="0"/>
          </a:p>
          <a:p>
            <a:r>
              <a:rPr lang="en-CA" dirty="0"/>
              <a:t>7:15 </a:t>
            </a:r>
            <a:r>
              <a:rPr lang="zh-CN" altLang="en-US" dirty="0"/>
              <a:t>、</a:t>
            </a:r>
            <a:r>
              <a:rPr lang="en-CA" altLang="zh-CN" dirty="0"/>
              <a:t>8:1 </a:t>
            </a:r>
            <a:r>
              <a:rPr lang="zh-CN" altLang="en-US" dirty="0"/>
              <a:t>撒母耳平生作以色列的士师。</a:t>
            </a:r>
            <a:endParaRPr lang="en-CA" altLang="zh-CN" dirty="0"/>
          </a:p>
          <a:p>
            <a:endParaRPr lang="en-CA" altLang="zh-CN" dirty="0"/>
          </a:p>
          <a:p>
            <a:r>
              <a:rPr lang="zh-CN" altLang="en-US" b="1" dirty="0"/>
              <a:t>扫罗是耶和华立的王吗？</a:t>
            </a:r>
            <a:endParaRPr lang="en-CA" altLang="zh-CN" b="1" dirty="0"/>
          </a:p>
          <a:p>
            <a:endParaRPr lang="en-CA" altLang="zh-CN" dirty="0"/>
          </a:p>
          <a:p>
            <a:r>
              <a:rPr lang="en-US" dirty="0"/>
              <a:t>8:4-7   </a:t>
            </a:r>
            <a:r>
              <a:rPr lang="zh-CN" altLang="en-US" dirty="0"/>
              <a:t>人自己要的，让人作王治理，不要神作王统治</a:t>
            </a:r>
            <a:endParaRPr lang="en-CA" altLang="zh-CN" dirty="0"/>
          </a:p>
          <a:p>
            <a:r>
              <a:rPr lang="en-CA" dirty="0"/>
              <a:t>8:9</a:t>
            </a:r>
            <a:r>
              <a:rPr lang="zh-CN" altLang="en-US" dirty="0"/>
              <a:t> 神依从：立王，警戒他们</a:t>
            </a:r>
            <a:endParaRPr lang="en-CA" altLang="zh-CN" dirty="0"/>
          </a:p>
          <a:p>
            <a:r>
              <a:rPr lang="en-CA" altLang="zh-CN" dirty="0"/>
              <a:t>8:22 </a:t>
            </a:r>
            <a:r>
              <a:rPr lang="zh-CN" altLang="en-US" dirty="0"/>
              <a:t>不听警戒，硬要</a:t>
            </a:r>
            <a:r>
              <a:rPr lang="en-CA" altLang="zh-CN" dirty="0"/>
              <a:t>----</a:t>
            </a:r>
            <a:r>
              <a:rPr lang="zh-CN" altLang="en-US" dirty="0"/>
              <a:t>神依从</a:t>
            </a:r>
            <a:endParaRPr lang="en-CA" altLang="zh-CN" dirty="0"/>
          </a:p>
          <a:p>
            <a:r>
              <a:rPr lang="en-CA" altLang="zh-CN" dirty="0"/>
              <a:t>9:20 </a:t>
            </a:r>
            <a:r>
              <a:rPr lang="zh-CN" altLang="en-US" dirty="0"/>
              <a:t>以色列仰慕谁？</a:t>
            </a:r>
            <a:endParaRPr lang="en-CA" altLang="zh-CN" dirty="0"/>
          </a:p>
          <a:p>
            <a:r>
              <a:rPr lang="en-CA" altLang="zh-CN" dirty="0"/>
              <a:t>10:19-20</a:t>
            </a:r>
            <a:r>
              <a:rPr lang="zh-CN" altLang="en-US" dirty="0"/>
              <a:t>掣签</a:t>
            </a:r>
            <a:r>
              <a:rPr lang="en-CA" altLang="zh-CN" dirty="0"/>
              <a:t>=</a:t>
            </a:r>
            <a:r>
              <a:rPr lang="zh-CN" altLang="en-US" dirty="0"/>
              <a:t>抽签，</a:t>
            </a:r>
            <a:endParaRPr lang="en-CA" altLang="zh-CN" dirty="0"/>
          </a:p>
          <a:p>
            <a:r>
              <a:rPr lang="en-CA" altLang="zh-CN" dirty="0"/>
              <a:t>10</a:t>
            </a:r>
            <a:r>
              <a:rPr lang="zh-CN" altLang="en-US" dirty="0"/>
              <a:t>：</a:t>
            </a:r>
            <a:r>
              <a:rPr lang="en-CA" altLang="zh-CN" dirty="0"/>
              <a:t>24</a:t>
            </a:r>
            <a:r>
              <a:rPr lang="zh-CN" altLang="en-US" dirty="0"/>
              <a:t>撒母耳对众民说：你们看耶和华所拣选的人，众民中有可比他的吗？</a:t>
            </a:r>
            <a:endParaRPr lang="en-CA" altLang="zh-CN" dirty="0"/>
          </a:p>
          <a:p>
            <a:endParaRPr lang="en-CA" altLang="zh-CN" dirty="0"/>
          </a:p>
          <a:p>
            <a:r>
              <a:rPr lang="zh-CN" altLang="en-US" dirty="0"/>
              <a:t>原本：神不要立王的，</a:t>
            </a:r>
            <a:endParaRPr lang="en-CA" altLang="zh-CN" dirty="0"/>
          </a:p>
          <a:p>
            <a:r>
              <a:rPr lang="zh-CN" altLang="en-US" dirty="0"/>
              <a:t>人要来的，说明他们看重什么？</a:t>
            </a:r>
            <a:r>
              <a:rPr lang="en-CA" altLang="zh-CN" dirty="0"/>
              <a:t>9:2 </a:t>
            </a:r>
            <a:r>
              <a:rPr lang="zh-CN" altLang="en-US" dirty="0"/>
              <a:t>扫罗外貌俊美、高大健壮、高人一头，可以拯救以色列。</a:t>
            </a:r>
            <a:r>
              <a:rPr lang="en-CA" altLang="zh-CN" dirty="0"/>
              <a:t>10</a:t>
            </a:r>
            <a:r>
              <a:rPr lang="zh-CN" altLang="en-US" dirty="0"/>
              <a:t>：</a:t>
            </a:r>
            <a:r>
              <a:rPr lang="en-CA" altLang="zh-CN" dirty="0"/>
              <a:t>23</a:t>
            </a:r>
          </a:p>
          <a:p>
            <a:r>
              <a:rPr lang="zh-CN" altLang="en-US" dirty="0"/>
              <a:t>后来，神让撒母耳膏立大卫时，特别强调：人看外貌、身材高大，神看内心</a:t>
            </a:r>
            <a:r>
              <a:rPr lang="en-CA" altLang="zh-CN" dirty="0"/>
              <a:t>-----16:7</a:t>
            </a:r>
          </a:p>
          <a:p>
            <a:endParaRPr lang="en-CA" altLang="zh-CN" dirty="0"/>
          </a:p>
          <a:p>
            <a:pPr algn="l"/>
            <a:r>
              <a:rPr lang="zh-CN" altLang="en-US" sz="1200" b="1" dirty="0"/>
              <a:t>你看重自己什么？看重别人什么？</a:t>
            </a:r>
            <a:endParaRPr lang="en-CA" altLang="zh-CN" sz="1200" b="1" dirty="0"/>
          </a:p>
          <a:p>
            <a:pPr algn="l"/>
            <a:r>
              <a:rPr lang="zh-CN" altLang="en-US" sz="1200" b="1" dirty="0"/>
              <a:t>看恩赐、经验、能干？属灵</a:t>
            </a:r>
            <a:r>
              <a:rPr lang="en-CA" altLang="zh-CN" sz="1200" b="1" dirty="0"/>
              <a:t>=</a:t>
            </a:r>
            <a:r>
              <a:rPr lang="zh-CN" altLang="en-US" sz="1200" b="1" dirty="0"/>
              <a:t>跟神的关系？</a:t>
            </a:r>
            <a:endParaRPr lang="en-CA" altLang="zh-CN" sz="1200" b="1" dirty="0"/>
          </a:p>
          <a:p>
            <a:pPr algn="l"/>
            <a:r>
              <a:rPr lang="zh-CN" altLang="en-US" sz="1200" b="1" dirty="0"/>
              <a:t>如何看待前途、事业、学业、多钱</a:t>
            </a:r>
            <a:endParaRPr lang="en-CA" altLang="zh-CN" sz="1200" b="1" dirty="0"/>
          </a:p>
          <a:p>
            <a:pPr algn="l"/>
            <a:r>
              <a:rPr lang="zh-CN" altLang="en-US" sz="1200" b="1" dirty="0"/>
              <a:t>看明白世界上的事儿吗？</a:t>
            </a:r>
            <a:r>
              <a:rPr lang="en-CA" altLang="zh-CN" sz="1200" b="1" dirty="0"/>
              <a:t>====</a:t>
            </a:r>
            <a:r>
              <a:rPr lang="zh-CN" altLang="en-US" sz="1200" b="1" dirty="0"/>
              <a:t>比如卡车司机、疫苗 ，是听媒体、视频说啥就信、人云亦云，还是祷告问神？</a:t>
            </a:r>
            <a:endParaRPr lang="en-CA" altLang="zh-CN" sz="1200" b="1" dirty="0"/>
          </a:p>
          <a:p>
            <a:pPr algn="l"/>
            <a:r>
              <a:rPr lang="zh-CN" altLang="en-US" sz="1200" b="1" dirty="0"/>
              <a:t>做决定的习惯？</a:t>
            </a:r>
            <a:endParaRPr lang="en-CA" altLang="zh-CN" sz="1200" b="1" dirty="0"/>
          </a:p>
          <a:p>
            <a:pPr algn="l"/>
            <a:r>
              <a:rPr lang="zh-CN" altLang="en-US" sz="1200" b="1" dirty="0"/>
              <a:t>听一个人通常都祷告啥，为什么做见证？就能知道个八九不离十，看重的是什么？</a:t>
            </a:r>
            <a:endParaRPr lang="en-CA" altLang="zh-CN" sz="1200" b="1" dirty="0"/>
          </a:p>
          <a:p>
            <a:pPr algn="l"/>
            <a:endParaRPr lang="en-CA" altLang="zh-CN" sz="1200" b="1" dirty="0"/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effectLst/>
              </a:rPr>
              <a:t>扫罗被神膏抹后，就被耶和华的灵感动</a:t>
            </a:r>
            <a:r>
              <a:rPr lang="en-CA" altLang="zh-CN" sz="1200" dirty="0">
                <a:effectLst/>
              </a:rPr>
              <a:t>-10:6\10\9</a:t>
            </a:r>
            <a:r>
              <a:rPr lang="zh-CN" altLang="en-US" sz="1200" dirty="0">
                <a:effectLst/>
              </a:rPr>
              <a:t>节</a:t>
            </a:r>
            <a:r>
              <a:rPr lang="en-CA" altLang="zh-CN" sz="1200" dirty="0">
                <a:effectLst/>
              </a:rPr>
              <a:t>-</a:t>
            </a:r>
            <a:r>
              <a:rPr lang="zh-CN" altLang="en-US" sz="1200" dirty="0">
                <a:effectLst/>
              </a:rPr>
              <a:t>神赐他一个新心，</a:t>
            </a:r>
            <a:r>
              <a:rPr lang="en-CA" altLang="zh-CN" sz="1200" dirty="0">
                <a:effectLst/>
              </a:rPr>
              <a:t>11:6,10</a:t>
            </a:r>
            <a:r>
              <a:rPr lang="zh-CN" altLang="en-US" sz="1200" dirty="0">
                <a:effectLst/>
              </a:rPr>
              <a:t>：</a:t>
            </a:r>
            <a:r>
              <a:rPr lang="en-CA" altLang="zh-CN" sz="1200" dirty="0">
                <a:effectLst/>
              </a:rPr>
              <a:t>22</a:t>
            </a:r>
            <a:r>
              <a:rPr lang="zh-CN" altLang="en-US" sz="1200" dirty="0">
                <a:effectLst/>
              </a:rPr>
              <a:t>藏器皿里、</a:t>
            </a:r>
            <a:r>
              <a:rPr lang="en-CA" altLang="zh-CN" sz="1200" dirty="0">
                <a:effectLst/>
              </a:rPr>
              <a:t>9:21</a:t>
            </a:r>
            <a:r>
              <a:rPr lang="zh-CN" altLang="en-US" sz="1200" dirty="0">
                <a:effectLst/>
              </a:rPr>
              <a:t>至小的便雅悯，至小的家</a:t>
            </a:r>
            <a:endParaRPr lang="en-CA" altLang="zh-CN" sz="1200" dirty="0">
              <a:effectLst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CA" altLang="zh-CN" sz="1200" dirty="0">
              <a:effectLst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effectLst/>
              </a:rPr>
              <a:t>他犯了什么罪？：不的神的话、私自献祭、追杀神立的新王、交鬼</a:t>
            </a:r>
            <a:r>
              <a:rPr lang="en-CA" altLang="zh-CN" sz="1200" dirty="0">
                <a:effectLst/>
              </a:rPr>
              <a:t>=</a:t>
            </a:r>
            <a:r>
              <a:rPr lang="zh-CN" altLang="en-US" sz="1200" dirty="0">
                <a:effectLst/>
              </a:rPr>
              <a:t>变坏了，</a:t>
            </a:r>
            <a:endParaRPr lang="en-CA" altLang="zh-CN" sz="1200" dirty="0">
              <a:effectLst/>
            </a:endParaRPr>
          </a:p>
          <a:p>
            <a:pPr algn="l"/>
            <a:endParaRPr lang="en-CA" sz="1200" b="1" dirty="0"/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b="1" dirty="0">
                <a:effectLst/>
              </a:rPr>
              <a:t>第一位王合神心意</a:t>
            </a:r>
            <a:r>
              <a:rPr lang="zh-CN" altLang="en-US" sz="1200" b="1" dirty="0">
                <a:effectLst/>
              </a:rPr>
              <a:t>吗</a:t>
            </a:r>
            <a:r>
              <a:rPr lang="zh-CN" sz="1200" b="1" dirty="0">
                <a:effectLst/>
              </a:rPr>
              <a:t>？</a:t>
            </a:r>
            <a:r>
              <a:rPr lang="zh-CN" sz="1200" dirty="0">
                <a:effectLst/>
              </a:rPr>
              <a:t>嫉妒儿子、大卫，而大卫欣赏身边的人，列举他的元帅和勇士。</a:t>
            </a:r>
            <a:endParaRPr lang="en-US" sz="1200" dirty="0">
              <a:effectLst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effectLst/>
              </a:rPr>
              <a:t>撒母耳不再见他，没有先知，帮助他明白上帝的旨意：是否要打仗。两人撕破脸</a:t>
            </a:r>
            <a:endParaRPr lang="en-US" sz="1200" dirty="0">
              <a:effectLst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effectLst/>
              </a:rPr>
              <a:t>后来和大卫</a:t>
            </a:r>
            <a:r>
              <a:rPr lang="zh-CN" altLang="en-US" sz="1200" dirty="0">
                <a:effectLst/>
              </a:rPr>
              <a:t>也是，把大卫当成仇敌追杀</a:t>
            </a:r>
            <a:r>
              <a:rPr lang="zh-CN" sz="1200" dirty="0">
                <a:effectLst/>
              </a:rPr>
              <a:t>，</a:t>
            </a:r>
            <a:endParaRPr lang="en-CA" altLang="zh-CN" sz="1200" dirty="0">
              <a:effectLst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CA" sz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effectLst/>
              </a:rPr>
              <a:t>变坏了，神不得不废弃他，另立合祂心意的王。</a:t>
            </a:r>
            <a:endParaRPr lang="en-CA" altLang="zh-CN" sz="1200" dirty="0">
              <a:effectLst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CA" sz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撒母耳写 士师记</a:t>
            </a:r>
            <a:r>
              <a:rPr lang="en-CA" altLang="zh-CN" sz="1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1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路得记的目的正在于此！</a:t>
            </a:r>
            <a:endParaRPr lang="en-US" sz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en-US" sz="1200" b="1" dirty="0"/>
          </a:p>
          <a:p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CBBD-93B3-408F-BA9D-5266568D0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74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b="1" dirty="0">
                <a:effectLst/>
              </a:rPr>
              <a:t>三进  </a:t>
            </a:r>
            <a:r>
              <a:rPr lang="en-US" sz="1200" b="1" dirty="0">
                <a:effectLst/>
              </a:rPr>
              <a:t>                         </a:t>
            </a:r>
            <a:r>
              <a:rPr lang="zh-CN" sz="1200" b="1" dirty="0">
                <a:effectLst/>
              </a:rPr>
              <a:t>三出</a:t>
            </a:r>
            <a:endParaRPr lang="en-US" sz="1200" b="1" dirty="0">
              <a:effectLst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</a:rPr>
              <a:t>       </a:t>
            </a:r>
            <a:r>
              <a:rPr lang="zh-CN" sz="1200" b="1" dirty="0">
                <a:effectLst/>
              </a:rPr>
              <a:t>纯朴的牧人 </a:t>
            </a:r>
            <a:r>
              <a:rPr lang="en-US" sz="1200" b="1" dirty="0">
                <a:effectLst/>
              </a:rPr>
              <a:t>                </a:t>
            </a:r>
            <a:r>
              <a:rPr lang="zh-CN" sz="1200" b="1" dirty="0">
                <a:effectLst/>
              </a:rPr>
              <a:t>遭嫉的臣子</a:t>
            </a:r>
            <a:endParaRPr lang="en-US" sz="1200" b="1" dirty="0">
              <a:effectLst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</a:rPr>
              <a:t>       </a:t>
            </a:r>
            <a:r>
              <a:rPr lang="zh-CN" sz="1200" b="1" dirty="0">
                <a:effectLst/>
              </a:rPr>
              <a:t>优秀的琴师 </a:t>
            </a:r>
            <a:r>
              <a:rPr lang="en-US" sz="1200" b="1" dirty="0">
                <a:effectLst/>
              </a:rPr>
              <a:t>                </a:t>
            </a:r>
            <a:r>
              <a:rPr lang="zh-CN" sz="1200" b="1" dirty="0">
                <a:effectLst/>
              </a:rPr>
              <a:t>逃亡的罪犯</a:t>
            </a:r>
            <a:endParaRPr lang="en-US" sz="1200" b="1" dirty="0">
              <a:effectLst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</a:rPr>
              <a:t>       </a:t>
            </a:r>
            <a:r>
              <a:rPr lang="zh-CN" sz="1200" b="1" dirty="0">
                <a:effectLst/>
              </a:rPr>
              <a:t>一流的战士 </a:t>
            </a:r>
            <a:r>
              <a:rPr lang="en-US" sz="1200" b="1" dirty="0">
                <a:effectLst/>
              </a:rPr>
              <a:t>                </a:t>
            </a:r>
            <a:r>
              <a:rPr lang="zh-CN" sz="1200" b="1" dirty="0">
                <a:effectLst/>
              </a:rPr>
              <a:t>流放的佣兵</a:t>
            </a:r>
            <a:r>
              <a:rPr lang="en-CA" altLang="zh-CN" sz="1200" b="1" dirty="0">
                <a:effectLst/>
              </a:rPr>
              <a:t>   27:4</a:t>
            </a:r>
            <a:r>
              <a:rPr lang="zh-CN" altLang="en-US" sz="1200" b="1" dirty="0">
                <a:effectLst/>
              </a:rPr>
              <a:t>扫罗停止追杀大卫</a:t>
            </a:r>
            <a:endParaRPr lang="en-US" altLang="zh-CN" sz="1200" b="1" dirty="0">
              <a:effectLst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effectLst/>
              </a:rPr>
              <a:t>两王一样开始好</a:t>
            </a:r>
            <a:r>
              <a:rPr lang="zh-CN" altLang="en-US" sz="1200" dirty="0">
                <a:effectLst/>
              </a:rPr>
              <a:t>：</a:t>
            </a:r>
            <a:r>
              <a:rPr lang="zh-CN" sz="1200" dirty="0">
                <a:effectLst/>
              </a:rPr>
              <a:t>最后</a:t>
            </a:r>
            <a:r>
              <a:rPr lang="zh-CN" altLang="en-US" sz="1200" dirty="0">
                <a:effectLst/>
              </a:rPr>
              <a:t>犯罪变</a:t>
            </a:r>
            <a:r>
              <a:rPr lang="zh-CN" sz="1200" dirty="0">
                <a:effectLst/>
              </a:rPr>
              <a:t>坏</a:t>
            </a:r>
            <a:r>
              <a:rPr lang="zh-CN" altLang="en-US" sz="1200" dirty="0">
                <a:effectLst/>
              </a:rPr>
              <a:t>了</a:t>
            </a:r>
            <a:r>
              <a:rPr lang="zh-CN" sz="1200" dirty="0">
                <a:effectLst/>
              </a:rPr>
              <a:t>，</a:t>
            </a:r>
            <a:endParaRPr lang="en-CA" altLang="zh-CN" sz="1200" dirty="0">
              <a:effectLst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CA" altLang="zh-CN" sz="1200" dirty="0">
              <a:effectLst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effectLst/>
              </a:rPr>
              <a:t>撒上以扫罗和众子及他的王朝毁灭告终</a:t>
            </a:r>
            <a:endParaRPr lang="en-CA" altLang="zh-CN" sz="1200" dirty="0">
              <a:effectLst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CA" altLang="zh-CN" sz="1200" dirty="0">
              <a:effectLst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effectLst/>
              </a:rPr>
              <a:t>在人看来，这不完蛋了吗？</a:t>
            </a:r>
            <a:endParaRPr lang="en-CA" altLang="zh-CN" sz="1200" dirty="0">
              <a:effectLst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effectLst/>
              </a:rPr>
              <a:t>但是历史、神的子民仍然在神的手中，合神心意的王已经兴起来啦！</a:t>
            </a:r>
            <a:endParaRPr lang="en-CA" altLang="zh-CN" sz="1200" dirty="0">
              <a:effectLst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CA" altLang="zh-CN" sz="1200" dirty="0">
              <a:effectLst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CA" altLang="zh-CN" sz="120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CBBD-93B3-408F-BA9D-5266568D0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23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撒母耳</a:t>
            </a:r>
            <a:r>
              <a:rPr lang="zh-CN" altLang="en-US" sz="4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，关键的人物，可拉的后裔</a:t>
            </a:r>
            <a:r>
              <a:rPr lang="en-CA" altLang="zh-CN" sz="4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zh-CN" altLang="en-US" sz="4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代上</a:t>
            </a:r>
            <a:r>
              <a:rPr lang="en-CA" altLang="zh-CN" sz="4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6:22-27, </a:t>
            </a:r>
            <a:r>
              <a:rPr lang="zh-CN" altLang="en-US" sz="4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终身 为拿细耳人，</a:t>
            </a:r>
            <a:r>
              <a:rPr lang="zh-TW" altLang="en-US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（撒慕爾）此名字</a:t>
            </a:r>
            <a:r>
              <a:rPr lang="zh-TW" altLang="en-US" sz="4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意思</a:t>
            </a:r>
            <a:r>
              <a:rPr lang="zh-TW" altLang="en-US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既“</a:t>
            </a:r>
            <a:r>
              <a:rPr lang="zh-TW" altLang="en-US" sz="4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被神垂聽</a:t>
            </a:r>
            <a:r>
              <a:rPr lang="zh-CN" altLang="en-US" sz="4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”，当年神听了他妈妈的祷告，少年时听神呼召</a:t>
            </a:r>
            <a:endParaRPr lang="en-US" altLang="zh-TW" sz="4000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dirty="0"/>
              <a:t>最后一个士师拯救以色列、最后一个治理的先知，一个祭司</a:t>
            </a:r>
            <a:r>
              <a:rPr lang="en-US" altLang="zh-CN" sz="4000" dirty="0"/>
              <a:t>, </a:t>
            </a:r>
            <a:r>
              <a:rPr lang="zh-CN" altLang="en-US" sz="4000" dirty="0"/>
              <a:t>膏抹立第一位君王，也膏抹了最伟大的君王</a:t>
            </a:r>
            <a:endParaRPr lang="en-US" altLang="zh-CN" sz="4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dirty="0"/>
              <a:t>制订国法、创立君王立宪法制度</a:t>
            </a:r>
            <a:endParaRPr lang="en-US" altLang="zh-CN" sz="4000" dirty="0"/>
          </a:p>
          <a:p>
            <a:endParaRPr lang="en-US" altLang="zh-CN" sz="4000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zh-CN" altLang="en-US" sz="4000" b="1" dirty="0"/>
              <a:t>第一章说到他的出生和妈妈哈拿，从第一章可以看得出：</a:t>
            </a:r>
            <a:endParaRPr lang="en-CA" altLang="zh-CN" sz="40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4000" b="1" dirty="0"/>
              <a:t>神如何使用人山穷水尽的困境</a:t>
            </a:r>
            <a:r>
              <a:rPr lang="en-US" altLang="zh-CN" sz="4000" b="1" dirty="0"/>
              <a:t>----</a:t>
            </a:r>
            <a:r>
              <a:rPr lang="zh-CN" altLang="en-US" sz="4000" b="1" dirty="0"/>
              <a:t>不怀孕、被欺负来造就人？行神迹？</a:t>
            </a:r>
            <a:endParaRPr lang="en-US" altLang="zh-CN" sz="4000" b="1" dirty="0"/>
          </a:p>
          <a:p>
            <a:r>
              <a:rPr lang="zh-CN" altLang="en-US" sz="4000" b="1" dirty="0"/>
              <a:t>哈拿的故事</a:t>
            </a:r>
            <a:r>
              <a:rPr lang="en-US" altLang="zh-CN" sz="4000" b="1" dirty="0"/>
              <a:t>…….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4000" b="1" dirty="0"/>
              <a:t>以色列也是山穷水尽： </a:t>
            </a:r>
            <a:r>
              <a:rPr lang="zh-CN" altLang="en-US" sz="4000" dirty="0"/>
              <a:t>连代表上帝同在的约柜被抢了，可是，一个小孩子撒母耳出生了，</a:t>
            </a:r>
            <a:endParaRPr lang="en-CA" altLang="zh-CN" sz="4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4000" dirty="0"/>
              <a:t>以利两儿子 越来越败坏  ，但撒母耳却渐渐长大</a:t>
            </a:r>
            <a:r>
              <a:rPr lang="en-US" altLang="zh-CN" sz="4000" dirty="0"/>
              <a:t>x2</a:t>
            </a:r>
            <a:r>
              <a:rPr lang="zh-CN" altLang="en-US" sz="4000" dirty="0"/>
              <a:t>次</a:t>
            </a:r>
            <a:endParaRPr lang="en-US" altLang="zh-CN" sz="4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zh-CN" altLang="en-US" sz="4000" dirty="0"/>
              <a:t>神借着一个小女子的顺服，奉献独一宝贝儿子，，成为了以色列整个民族的拯救者。</a:t>
            </a:r>
            <a:endParaRPr lang="en-US" altLang="zh-CN" sz="4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altLang="zh-CN" sz="4000" dirty="0"/>
          </a:p>
          <a:p>
            <a:pPr marL="0" marR="0" indent="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1920220" algn="l"/>
              </a:tabLst>
            </a:pPr>
            <a:r>
              <a:rPr lang="zh-CN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不仅哈拿自己成为了一位女先知，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章她的颂歌里，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节：是圣经</a:t>
            </a:r>
            <a:r>
              <a:rPr lang="zh-CN" sz="4000" b="1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第一次将以色列的君王称为耶和华的受膏者</a:t>
            </a:r>
            <a:r>
              <a:rPr lang="zh-CN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，就是弥赛亚。</a:t>
            </a:r>
            <a:endParaRPr lang="en-US" sz="40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920220" algn="l"/>
              </a:tabLst>
              <a:defRPr/>
            </a:pPr>
            <a:r>
              <a:rPr lang="zh-CN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她的儿子撒母耳呢！成了何许人也？主耶和华怎样使用他完成神的计划？</a:t>
            </a:r>
            <a:endParaRPr lang="en-CA" altLang="zh-CN" sz="4000" kern="1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920220" algn="l"/>
              </a:tabLst>
              <a:defRPr/>
            </a:pPr>
            <a:r>
              <a:rPr lang="zh-CN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她的儿子在主耶和华的手中成了非同一般的人，成了主耶和华重用的人</a:t>
            </a:r>
            <a:r>
              <a:rPr lang="zh-CN" altLang="en-US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CA" altLang="zh-CN" sz="4000" kern="1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920220" algn="l"/>
              </a:tabLst>
              <a:defRPr/>
            </a:pPr>
            <a:r>
              <a:rPr lang="zh-CN" altLang="en-US" sz="4000" dirty="0"/>
              <a:t>撒母耳大概</a:t>
            </a:r>
            <a:r>
              <a:rPr lang="en-US" altLang="zh-CN" sz="4000" dirty="0"/>
              <a:t>12-13</a:t>
            </a:r>
            <a:r>
              <a:rPr lang="zh-CN" altLang="en-US" sz="4000" dirty="0"/>
              <a:t>岁    上帝就告诉他有关国家大事了， 听到可怕判决书</a:t>
            </a:r>
            <a:r>
              <a:rPr lang="en-US" altLang="zh-CN" sz="4000" dirty="0"/>
              <a:t>—</a:t>
            </a:r>
            <a:r>
              <a:rPr lang="zh-CN" altLang="en-US" sz="4000" dirty="0"/>
              <a:t>以利    意思 </a:t>
            </a:r>
            <a:r>
              <a:rPr lang="zh-CN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CA" altLang="zh-CN" sz="4000" kern="1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920220" algn="l"/>
              </a:tabLst>
              <a:defRPr/>
            </a:pPr>
            <a:endParaRPr lang="en-CA" altLang="zh-CN" sz="4000" kern="1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920220" algn="l"/>
              </a:tabLst>
              <a:defRPr/>
            </a:pPr>
            <a:r>
              <a:rPr lang="zh-CN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以色列整个民族都是在悖逆中，</a:t>
            </a:r>
            <a:r>
              <a:rPr lang="zh-CN" altLang="en-US" sz="4000" b="1" dirty="0"/>
              <a:t>士师时代最黑暗、最悲惨，</a:t>
            </a:r>
            <a:r>
              <a:rPr lang="zh-CN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连宗教领袖都是史无前例地败坏，毫无希望</a:t>
            </a:r>
            <a:r>
              <a:rPr lang="zh-CN" altLang="en-US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4000" dirty="0"/>
              <a:t>内忧外患，宗教混乱、道德败坏，外敌入侵</a:t>
            </a:r>
            <a:endParaRPr lang="en-US" altLang="zh-CN" sz="4000" dirty="0"/>
          </a:p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920220" algn="l"/>
              </a:tabLst>
              <a:defRPr/>
            </a:pPr>
            <a:r>
              <a:rPr lang="zh-CN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但万军之耶和华</a:t>
            </a:r>
            <a:r>
              <a:rPr lang="zh-CN" altLang="en-US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没有放弃他们，并且</a:t>
            </a:r>
            <a:r>
              <a:rPr lang="zh-CN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仍在掌权</a:t>
            </a:r>
            <a:r>
              <a:rPr lang="zh-CN" altLang="en-US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、一直在掌权</a:t>
            </a:r>
            <a:r>
              <a:rPr lang="zh-CN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CA" altLang="zh-CN" sz="4000" kern="1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920220" algn="l"/>
              </a:tabLst>
              <a:defRPr/>
            </a:pPr>
            <a:r>
              <a:rPr lang="en-US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2-3</a:t>
            </a:r>
            <a:r>
              <a:rPr lang="zh-CN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两章，一方面表明神早已预测到宗教领袖以利以及他两个儿子的悖逆失败，一面又使撒母耳渐渐长大，</a:t>
            </a:r>
            <a:endParaRPr lang="en-US" altLang="zh-CN" sz="4000" kern="1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920220" algn="l"/>
              </a:tabLst>
              <a:defRPr/>
            </a:pPr>
            <a:r>
              <a:rPr lang="zh-CN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到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章</a:t>
            </a:r>
            <a:r>
              <a:rPr lang="zh-CN" altLang="en-US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最后</a:t>
            </a:r>
            <a:r>
              <a:rPr lang="zh-CN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，撒母耳长大了，神便立他为先知，</a:t>
            </a:r>
            <a:r>
              <a:rPr lang="zh-CN" sz="4000" b="1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是以色列最惨淡时期的主耶和华的先知，</a:t>
            </a:r>
            <a:endParaRPr lang="en-CA" altLang="zh-CN" sz="4000" b="1" kern="1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920220" algn="l"/>
              </a:tabLst>
              <a:defRPr/>
            </a:pPr>
            <a:r>
              <a:rPr lang="zh-CN" altLang="en-US" sz="4000" b="1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最</a:t>
            </a:r>
            <a:r>
              <a:rPr lang="zh-CN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令以色列民兴奋的是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CA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zh-CN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主神又向他们显现了，</a:t>
            </a:r>
            <a:endParaRPr lang="en-CA" altLang="zh-CN" sz="4000" kern="1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920220" algn="l"/>
              </a:tabLst>
              <a:defRPr/>
            </a:pPr>
            <a:r>
              <a:rPr lang="zh-CN" altLang="en-US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就是</a:t>
            </a:r>
            <a:r>
              <a:rPr lang="zh-CN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透过撒母耳的先知身份，向他们说话。</a:t>
            </a:r>
            <a:endParaRPr lang="en-CA" altLang="zh-CN" sz="4000" kern="1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920220" algn="l"/>
              </a:tabLst>
              <a:defRPr/>
            </a:pPr>
            <a:r>
              <a:rPr lang="zh-CN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同时，撒母耳也接替了祭司之职，更成为</a:t>
            </a:r>
            <a:r>
              <a:rPr lang="zh-CN" sz="4000" u="sng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士师</a:t>
            </a:r>
            <a:r>
              <a:rPr lang="en-CA" altLang="zh-CN" sz="4000" u="sng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-7:15\8:1</a:t>
            </a:r>
            <a:r>
              <a:rPr lang="zh-CN" sz="4000" u="sng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sz="4000" u="sng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zh-CN" sz="4000" u="sng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士师就是</a:t>
            </a:r>
            <a:r>
              <a:rPr lang="zh-CN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黑暗的以色列走向光明的</a:t>
            </a:r>
            <a:r>
              <a:rPr lang="zh-CN" sz="4000" u="sng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作战领袖、国家</a:t>
            </a:r>
            <a:r>
              <a:rPr lang="zh-CN" altLang="en-US" sz="4000" u="sng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的拯救者</a:t>
            </a:r>
            <a:r>
              <a:rPr lang="zh-CN" sz="4000" u="sng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sz="40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1920220" algn="l"/>
              </a:tabLst>
            </a:pPr>
            <a:r>
              <a:rPr lang="zh-CN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很明显，这是一个很大的祝福</a:t>
            </a:r>
            <a:r>
              <a:rPr lang="en-US" altLang="zh-CN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sz="4000" b="1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扭转性的祝福</a:t>
            </a:r>
            <a:r>
              <a:rPr lang="zh-CN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，这祝福不仅临到哈拿个人，</a:t>
            </a:r>
            <a:endParaRPr lang="en-CA" altLang="zh-CN" sz="4000" kern="1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1920220" algn="l"/>
              </a:tabLst>
            </a:pPr>
            <a:r>
              <a:rPr lang="zh-CN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更涌向整个以色列民族</a:t>
            </a:r>
            <a:r>
              <a:rPr lang="zh-CN" altLang="en-US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整个国家、社会</a:t>
            </a:r>
            <a:r>
              <a:rPr lang="zh-CN" altLang="en-US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、宗教</a:t>
            </a:r>
            <a:r>
              <a:rPr lang="zh-CN" sz="4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4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1920220" algn="l"/>
              </a:tabLst>
            </a:pPr>
            <a:r>
              <a:rPr lang="zh-CN" sz="4000" b="1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弟兄姐妹，你看到没有？无形中，神使哈拿与祂同工了，成就了大计划，哈拿竟在主的计划中，有份了！</a:t>
            </a:r>
            <a:endParaRPr lang="en-US" altLang="zh-CN" sz="4000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100" b="1" dirty="0"/>
              <a:t>神如何托住祂所拣选的国？拣选的人？</a:t>
            </a:r>
            <a:endParaRPr lang="en-US" altLang="zh-CN" sz="1100" b="1" dirty="0"/>
          </a:p>
          <a:p>
            <a:endParaRPr lang="en-US" altLang="zh-CN" sz="4000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zh-CN" altLang="en-US" sz="4000" dirty="0"/>
              <a:t>上帝眼中的历史，</a:t>
            </a:r>
            <a:endParaRPr lang="en-US" altLang="zh-CN" sz="4000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zh-CN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神在掌权：特别是在人犯罪造成残局时，神会收拾的。</a:t>
            </a:r>
            <a:endParaRPr lang="en-CA" altLang="zh-CN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zh-CN" sz="4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神在寻找：听从他、顺服他的仆人。</a:t>
            </a:r>
            <a:endParaRPr lang="en-US" altLang="zh-CN" sz="4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zh-CN" sz="4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神不被固定：在某个地方或某件物品里面。</a:t>
            </a:r>
            <a:endParaRPr lang="en-CA" altLang="zh-CN" sz="40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endParaRPr lang="en-CA" altLang="zh-CN" sz="40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zh-CN" altLang="en-US" sz="1100" b="1" dirty="0"/>
              <a:t>神如何保守软弱、跌倒爬不起来的你？ 不离不弃。</a:t>
            </a:r>
            <a:endParaRPr lang="en-US" altLang="zh-CN" sz="1100" b="1" dirty="0"/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r>
              <a:rPr lang="zh-CN" altLang="en-US" sz="4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咱们如何配合神呢使自己活过来、复兴起来，成为别人、更多人的祝福呢？</a:t>
            </a:r>
            <a:endParaRPr lang="en-CA" altLang="zh-CN" sz="4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r>
              <a:rPr lang="zh-CN" altLang="en-US" sz="4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学习哈拿：</a:t>
            </a:r>
            <a:endParaRPr lang="en-CA" altLang="zh-CN" sz="4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r>
              <a:rPr lang="en-CA" altLang="zh-CN" sz="4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</a:t>
            </a:r>
            <a:r>
              <a:rPr lang="zh-CN" altLang="en-US" sz="4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找神</a:t>
            </a:r>
            <a:r>
              <a:rPr lang="en-CA" altLang="zh-CN" sz="4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=1:10</a:t>
            </a:r>
            <a:r>
              <a:rPr lang="zh-CN" altLang="en-US" sz="4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祈祷，</a:t>
            </a:r>
            <a:r>
              <a:rPr lang="en-CA" altLang="zh-CN" sz="4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sz="4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不住地祈祷、</a:t>
            </a:r>
            <a:r>
              <a:rPr lang="en-CA" altLang="zh-CN" sz="4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2:1-10</a:t>
            </a:r>
            <a:r>
              <a:rPr lang="zh-CN" altLang="en-US" sz="4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感恩、赞美、明白神启示。</a:t>
            </a:r>
            <a:endParaRPr lang="en-CA" altLang="zh-CN" sz="4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r>
              <a:rPr lang="en-CA" altLang="zh-CN" sz="4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zh-CN" altLang="en-US" sz="4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信任神掌权，顺服神，顺服到什么程度？信任到什么程度呢？</a:t>
            </a:r>
            <a:endParaRPr lang="en-CA" altLang="zh-CN" sz="4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r>
              <a:rPr lang="en-CA" altLang="zh-CN" sz="4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1:15 </a:t>
            </a:r>
            <a:r>
              <a:rPr lang="zh-CN" altLang="en-US" sz="4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在神面前倾心吐意：倾</a:t>
            </a:r>
            <a:r>
              <a:rPr lang="en-CA" altLang="zh-CN" sz="4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4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倾倒，倾倒什么呢？</a:t>
            </a:r>
            <a:endParaRPr lang="en-CA" altLang="zh-CN" sz="4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r>
              <a:rPr lang="zh-CN" altLang="en-US" sz="4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倾倒的是灵魂、生命，包括渴望、情绪、想法、本性、自我统统都倾倒在神面前。</a:t>
            </a:r>
            <a:endParaRPr lang="en-CA" altLang="zh-CN" sz="4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r>
              <a:rPr lang="zh-CN" altLang="en-US" sz="4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其实，就是把自己整个小命都交给神啦！</a:t>
            </a:r>
            <a:endParaRPr lang="en-CA" altLang="zh-CN" sz="4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r>
              <a:rPr lang="en-CA" altLang="zh-CN" sz="4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zh-CN" altLang="en-US" sz="4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奉献</a:t>
            </a:r>
            <a:r>
              <a:rPr lang="en-CA" altLang="zh-CN" sz="4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altLang="en-US" sz="4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毫无保留地奉献，舍弃最在乎的、至爱的儿子撒母耳</a:t>
            </a:r>
            <a:endParaRPr lang="en-CA" altLang="zh-CN" sz="4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r>
              <a:rPr lang="zh-CN" altLang="en-US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你最在乎的是什么？给神，最舍不得的最热衷的</a:t>
            </a:r>
            <a:r>
              <a:rPr lang="en-CA" altLang="zh-CN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----</a:t>
            </a:r>
            <a:r>
              <a:rPr lang="zh-CN" altLang="en-US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给神</a:t>
            </a:r>
            <a:endParaRPr lang="en-CA" altLang="zh-CN" sz="4000" b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endParaRPr lang="en-CA" altLang="zh-CN" sz="4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r>
              <a:rPr lang="zh-CN" altLang="en-US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从撒母耳身上学到了什么？</a:t>
            </a:r>
            <a:endParaRPr lang="en-CA" altLang="zh-CN" sz="4000" b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endParaRPr lang="en-CA" altLang="zh-CN" sz="4000" b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endParaRPr lang="en-CA" altLang="zh-CN" sz="4000" b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endParaRPr lang="en-CA" altLang="zh-CN" sz="4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endParaRPr lang="en-CA" altLang="zh-CN" sz="4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endParaRPr lang="en-CA" altLang="zh-CN" sz="4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endParaRPr lang="en-US" sz="4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altLang="zh-CN" sz="4000" dirty="0"/>
          </a:p>
          <a:p>
            <a:endParaRPr lang="en-US" altLang="zh-CN" sz="4000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CBBD-93B3-408F-BA9D-5266568D0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99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/>
              <a:t>最后一个工作 ：膏抹扫罗作王，第一个君王</a:t>
            </a: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/>
              <a:t>撒的两个儿子作恶，，，</a:t>
            </a: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/>
              <a:t>以色列要王</a:t>
            </a:r>
            <a:r>
              <a:rPr lang="en-US" altLang="zh-CN" sz="1200" dirty="0"/>
              <a:t>…….</a:t>
            </a:r>
          </a:p>
          <a:p>
            <a:r>
              <a:rPr lang="zh-CN" altLang="en-US" sz="1200" dirty="0"/>
              <a:t>我是领袖，但上帝说你不是领袖，我才是，有君王的代价昂贵，维持中央政府动作费用，神说答应他们：膏抹扫罗作王</a:t>
            </a:r>
            <a:endParaRPr lang="en-US" altLang="zh-CN" sz="1200" dirty="0"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dirty="0">
              <a:effectLst/>
              <a:latin typeface="+mn-lt"/>
              <a:ea typeface="+mn-ea"/>
              <a:cs typeface="+mn-cs"/>
            </a:endParaRPr>
          </a:p>
          <a:p>
            <a:r>
              <a:rPr lang="zh-CN" sz="1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以色列人的立王要求</a:t>
            </a: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等于对神的拒绝。</a:t>
            </a: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/>
            <a:endParaRPr lang="en-US" sz="1800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r>
              <a:rPr lang="en-US" altLang="zh-CN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zh-CN" altLang="en-US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掃羅</a:t>
            </a:r>
            <a:r>
              <a:rPr lang="en-US" altLang="zh-CN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zh-CN" alt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是一個希伯來名字</a:t>
            </a:r>
            <a:r>
              <a:rPr lang="he-IL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שָׁאוּל (</a:t>
            </a:r>
            <a:r>
              <a:rPr lang="en-US" sz="1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Sha'ul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/Saul), </a:t>
            </a:r>
            <a:r>
              <a:rPr lang="zh-CN" altLang="en-US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意思</a:t>
            </a:r>
            <a:r>
              <a:rPr lang="zh-CN" alt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是</a:t>
            </a:r>
            <a:r>
              <a:rPr lang="en-US" altLang="zh-CN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zh-CN" alt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求告而來的</a:t>
            </a:r>
            <a:r>
              <a:rPr lang="en-US" altLang="zh-CN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" (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asked for, prayed for). </a:t>
            </a:r>
            <a:r>
              <a:rPr lang="zh-CN" alt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而</a:t>
            </a:r>
            <a:r>
              <a:rPr lang="en-US" altLang="zh-CN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zh-CN" alt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保羅</a:t>
            </a:r>
            <a:r>
              <a:rPr lang="en-US" altLang="zh-CN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zh-CN" alt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則是一個拉丁名字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Paulus (</a:t>
            </a:r>
            <a:r>
              <a:rPr lang="zh-CN" alt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希臘文</a:t>
            </a:r>
            <a:r>
              <a:rPr lang="el-GR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Παῦλος), </a:t>
            </a:r>
            <a:r>
              <a:rPr lang="zh-CN" alt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有</a:t>
            </a:r>
            <a:r>
              <a:rPr lang="en-US" altLang="zh-CN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zh-CN" alt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微小</a:t>
            </a:r>
            <a:r>
              <a:rPr lang="en-US" altLang="zh-CN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" 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zh-CN" altLang="en-US" sz="4000" dirty="0"/>
              <a:t>个子最高，英俊，外貌，跑了</a:t>
            </a:r>
            <a:endParaRPr lang="en-US" altLang="zh-CN" sz="4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dirty="0"/>
              <a:t>颜值</a:t>
            </a:r>
            <a:r>
              <a:rPr lang="en-US" altLang="zh-CN" sz="4000" dirty="0"/>
              <a:t>=</a:t>
            </a:r>
            <a:r>
              <a:rPr lang="zh-CN" altLang="en-US" sz="4000" dirty="0"/>
              <a:t>高又帅     </a:t>
            </a:r>
            <a:r>
              <a:rPr lang="en-US" altLang="zh-CN" sz="4000" dirty="0"/>
              <a:t>x </a:t>
            </a:r>
            <a:r>
              <a:rPr lang="zh-CN" altLang="en-US" sz="4000" dirty="0"/>
              <a:t>实力</a:t>
            </a:r>
            <a:r>
              <a:rPr lang="en-US" altLang="zh-CN" sz="4000" dirty="0"/>
              <a:t>= </a:t>
            </a:r>
            <a:r>
              <a:rPr lang="zh-CN" altLang="en-US" sz="4000" dirty="0"/>
              <a:t>软实力</a:t>
            </a:r>
            <a:endParaRPr lang="en-US" altLang="zh-CN" sz="4000" dirty="0"/>
          </a:p>
          <a:p>
            <a:endParaRPr lang="en-US" altLang="zh-CN" sz="4000" dirty="0"/>
          </a:p>
          <a:p>
            <a:pPr marL="0" indent="0">
              <a:buNone/>
            </a:pPr>
            <a:r>
              <a:rPr lang="en-US" altLang="zh-CN" sz="4000" dirty="0"/>
              <a:t>    </a:t>
            </a:r>
            <a:r>
              <a:rPr lang="zh-CN" altLang="en-US" sz="4000" dirty="0"/>
              <a:t>开始很好，最后很糟糕，</a:t>
            </a:r>
            <a:endParaRPr lang="en-US" altLang="zh-CN" sz="4000" dirty="0"/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r>
              <a:rPr lang="zh-CN" altLang="en-US" sz="4000" dirty="0"/>
              <a:t>四个人物：</a:t>
            </a:r>
            <a:endParaRPr lang="en-US" altLang="zh-CN" sz="4000" dirty="0"/>
          </a:p>
          <a:p>
            <a:endParaRPr lang="en-US" altLang="zh-CN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扫罗的教训：轻慢、故意违背神的旨意、刚愎固执。</a:t>
            </a:r>
            <a:endParaRPr lang="en-US" altLang="zh-CN" sz="2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2800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1. </a:t>
            </a:r>
            <a:r>
              <a:rPr lang="zh-CN" sz="2800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“环境所迫”：并不能成为人不遵从神的话的理由。</a:t>
            </a:r>
            <a:endParaRPr lang="en-US" sz="2800" dirty="0">
              <a:effectLst/>
              <a:latin typeface="Arial Unicode MS"/>
              <a:ea typeface="Arial Unicode MS"/>
              <a:cs typeface="Arial Unicode MS"/>
            </a:endParaRPr>
          </a:p>
          <a:p>
            <a:pPr marL="0" marR="0"/>
            <a:r>
              <a:rPr lang="en-CA" altLang="zh-CN" sz="2800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2. </a:t>
            </a:r>
            <a:r>
              <a:rPr lang="zh-CN" sz="2800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部分顺服＝不顺服</a:t>
            </a:r>
            <a:r>
              <a:rPr lang="en-US" sz="2800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, </a:t>
            </a:r>
            <a:r>
              <a:rPr lang="zh-CN" sz="2800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顺服权柄是神的诫命。</a:t>
            </a:r>
            <a:endParaRPr lang="en-US" sz="2800" dirty="0">
              <a:effectLst/>
              <a:latin typeface="Arial Unicode MS"/>
              <a:ea typeface="Arial Unicode MS"/>
              <a:cs typeface="Arial Unicode MS"/>
            </a:endParaRPr>
          </a:p>
          <a:p>
            <a:pPr marL="0" marR="0"/>
            <a:r>
              <a:rPr lang="en-CA" altLang="zh-CN" sz="2800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3. </a:t>
            </a:r>
            <a:r>
              <a:rPr lang="zh-CN" sz="2800" dirty="0">
                <a:effectLst/>
                <a:latin typeface="SimSun" panose="02010600030101010101" pitchFamily="2" charset="-122"/>
                <a:ea typeface="Arial Unicode MS"/>
                <a:cs typeface="Arial Unicode MS"/>
              </a:rPr>
              <a:t>神对人的要求：祂所选立的领袖有着更高的标准、更严的要求。</a:t>
            </a:r>
            <a:endParaRPr lang="en-US" altLang="zh-CN" sz="2800" dirty="0">
              <a:effectLst/>
              <a:latin typeface="SimSun" panose="02010600030101010101" pitchFamily="2" charset="-122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在家做领袖，觉得灵性比别人强，</a:t>
            </a:r>
            <a:endParaRPr lang="en-CA" altLang="zh-CN" sz="2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那就要在生命成长 、破碎、洁净上   对自己狠一点儿</a:t>
            </a:r>
            <a:r>
              <a:rPr lang="en-CA" altLang="zh-CN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同时要多地顺服神、更多地信任神。</a:t>
            </a:r>
            <a:endParaRPr lang="en-CA" altLang="zh-CN" sz="2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才能帮助 到你周围的人。</a:t>
            </a:r>
            <a:endParaRPr lang="en-US" altLang="zh-CN" sz="2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/>
            <a:endParaRPr lang="en-US" sz="1800" dirty="0">
              <a:effectLst/>
              <a:latin typeface="Arial Unicode MS"/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CBBD-93B3-408F-BA9D-5266568D0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9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3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6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5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5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9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0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3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2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1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9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8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2/20/2022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443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Right 11">
            <a:extLst>
              <a:ext uri="{FF2B5EF4-FFF2-40B4-BE49-F238E27FC236}">
                <a16:creationId xmlns:a16="http://schemas.microsoft.com/office/drawing/2014/main" id="{23145D67-9650-4F02-A236-E56A883BD99A}"/>
              </a:ext>
            </a:extLst>
          </p:cNvPr>
          <p:cNvSpPr/>
          <p:nvPr/>
        </p:nvSpPr>
        <p:spPr>
          <a:xfrm>
            <a:off x="0" y="4989699"/>
            <a:ext cx="12191999" cy="17528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1C9B01-1CA7-4FE1-8F97-FAE5B0CA359F}"/>
              </a:ext>
            </a:extLst>
          </p:cNvPr>
          <p:cNvSpPr txBox="1"/>
          <p:nvPr/>
        </p:nvSpPr>
        <p:spPr>
          <a:xfrm>
            <a:off x="2847293" y="258417"/>
            <a:ext cx="64974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5400" b="1" dirty="0">
                <a:solidFill>
                  <a:srgbClr val="00B050"/>
                </a:solidFill>
              </a:rPr>
              <a:t>离 </a:t>
            </a:r>
            <a:r>
              <a:rPr lang="en-CA" altLang="zh-CN" sz="5400" b="1" dirty="0">
                <a:solidFill>
                  <a:srgbClr val="00B050"/>
                </a:solidFill>
              </a:rPr>
              <a:t>&amp; </a:t>
            </a:r>
            <a:r>
              <a:rPr lang="zh-CN" altLang="en-US" sz="5400" b="1" dirty="0">
                <a:solidFill>
                  <a:srgbClr val="00B050"/>
                </a:solidFill>
              </a:rPr>
              <a:t>不离</a:t>
            </a:r>
            <a:r>
              <a:rPr lang="en-US" altLang="zh-CN" sz="5400" dirty="0">
                <a:solidFill>
                  <a:srgbClr val="00B050"/>
                </a:solidFill>
              </a:rPr>
              <a:t>----</a:t>
            </a:r>
            <a:r>
              <a:rPr lang="zh-CN" altLang="en-US" sz="5400" b="1" dirty="0">
                <a:solidFill>
                  <a:srgbClr val="FF0000"/>
                </a:solidFill>
              </a:rPr>
              <a:t>路得记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3F2EBD9-7509-4B7B-82CD-72B12E722C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5739" y="1591441"/>
          <a:ext cx="4841363" cy="32932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41363">
                  <a:extLst>
                    <a:ext uri="{9D8B030D-6E8A-4147-A177-3AD203B41FA5}">
                      <a16:colId xmlns:a16="http://schemas.microsoft.com/office/drawing/2014/main" val="1899676121"/>
                    </a:ext>
                  </a:extLst>
                </a:gridCol>
              </a:tblGrid>
              <a:tr h="82330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b="1" dirty="0"/>
                        <a:t>士师记</a:t>
                      </a:r>
                      <a:endParaRPr 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570098"/>
                  </a:ext>
                </a:extLst>
              </a:tr>
              <a:tr h="82330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dirty="0"/>
                        <a:t>黑暗中</a:t>
                      </a:r>
                      <a:endParaRPr lang="en-US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028401"/>
                  </a:ext>
                </a:extLst>
              </a:tr>
              <a:tr h="82330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dirty="0"/>
                        <a:t>恶性循环</a:t>
                      </a:r>
                      <a:endParaRPr lang="en-US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8236671"/>
                  </a:ext>
                </a:extLst>
              </a:tr>
              <a:tr h="82330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dirty="0"/>
                        <a:t>没有王</a:t>
                      </a:r>
                      <a:endParaRPr lang="en-US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749052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7E34747-18A2-4DA7-83B8-D4186B31305B}"/>
              </a:ext>
            </a:extLst>
          </p:cNvPr>
          <p:cNvGraphicFramePr>
            <a:graphicFrameLocks/>
          </p:cNvGraphicFramePr>
          <p:nvPr/>
        </p:nvGraphicFramePr>
        <p:xfrm>
          <a:off x="6427248" y="1591439"/>
          <a:ext cx="4922775" cy="3338624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922775">
                  <a:extLst>
                    <a:ext uri="{9D8B030D-6E8A-4147-A177-3AD203B41FA5}">
                      <a16:colId xmlns:a16="http://schemas.microsoft.com/office/drawing/2014/main" val="1899676121"/>
                    </a:ext>
                  </a:extLst>
                </a:gridCol>
              </a:tblGrid>
              <a:tr h="8346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b="1" dirty="0">
                          <a:solidFill>
                            <a:srgbClr val="FF0000"/>
                          </a:solidFill>
                        </a:rPr>
                        <a:t>路得记</a:t>
                      </a:r>
                      <a:endParaRPr lang="en-US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28401"/>
                  </a:ext>
                </a:extLst>
              </a:tr>
              <a:tr h="8346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dirty="0">
                          <a:solidFill>
                            <a:srgbClr val="FFC000"/>
                          </a:solidFill>
                        </a:rPr>
                        <a:t>一线光</a:t>
                      </a:r>
                      <a:endParaRPr lang="en-US" sz="36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6216616"/>
                  </a:ext>
                </a:extLst>
              </a:tr>
              <a:tr h="8346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dirty="0">
                          <a:solidFill>
                            <a:srgbClr val="FFC000"/>
                          </a:solidFill>
                        </a:rPr>
                        <a:t>进入直线希望</a:t>
                      </a:r>
                      <a:endParaRPr lang="en-US" sz="36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4917799"/>
                  </a:ext>
                </a:extLst>
              </a:tr>
              <a:tr h="8346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dirty="0"/>
                        <a:t>预备了王</a:t>
                      </a:r>
                      <a:endParaRPr lang="en-US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749052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330AEEE-5861-40E3-9FEB-E843F730B2DB}"/>
              </a:ext>
            </a:extLst>
          </p:cNvPr>
          <p:cNvSpPr txBox="1"/>
          <p:nvPr/>
        </p:nvSpPr>
        <p:spPr>
          <a:xfrm>
            <a:off x="2109409" y="5523130"/>
            <a:ext cx="93242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</a:rPr>
              <a:t>永约却藉外邦女子的信，得以延续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B723A6-780E-4F60-A87D-40F559399D1E}"/>
              </a:ext>
            </a:extLst>
          </p:cNvPr>
          <p:cNvSpPr txBox="1">
            <a:spLocks/>
          </p:cNvSpPr>
          <p:nvPr/>
        </p:nvSpPr>
        <p:spPr>
          <a:xfrm>
            <a:off x="2196935" y="4829752"/>
            <a:ext cx="8100396" cy="9279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8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8" descr="圣经揭秘撒母耳记上立王之争扫罗膏立为王_新闻_蛋蛋赞">
            <a:extLst>
              <a:ext uri="{FF2B5EF4-FFF2-40B4-BE49-F238E27FC236}">
                <a16:creationId xmlns:a16="http://schemas.microsoft.com/office/drawing/2014/main" id="{7AD811E6-4E9E-4456-B744-744F377407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118" y="4652210"/>
            <a:ext cx="3209604" cy="198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67FDC0D9-4C7D-4131-B549-8789A93480B7}"/>
              </a:ext>
            </a:extLst>
          </p:cNvPr>
          <p:cNvSpPr/>
          <p:nvPr/>
        </p:nvSpPr>
        <p:spPr>
          <a:xfrm>
            <a:off x="3804082" y="638733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E926026-51D8-444F-9A53-5AB60426C946}"/>
              </a:ext>
            </a:extLst>
          </p:cNvPr>
          <p:cNvSpPr/>
          <p:nvPr/>
        </p:nvSpPr>
        <p:spPr>
          <a:xfrm>
            <a:off x="7443538" y="638733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00854-BBDB-40E5-9E23-D37796E9FAF9}"/>
              </a:ext>
            </a:extLst>
          </p:cNvPr>
          <p:cNvSpPr txBox="1"/>
          <p:nvPr/>
        </p:nvSpPr>
        <p:spPr>
          <a:xfrm>
            <a:off x="1566154" y="1762518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哈</a:t>
            </a:r>
            <a:endParaRPr lang="en-US" altLang="zh-CN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拿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7BC594-1663-46A6-9601-519C421224E6}"/>
              </a:ext>
            </a:extLst>
          </p:cNvPr>
          <p:cNvSpPr txBox="1"/>
          <p:nvPr/>
        </p:nvSpPr>
        <p:spPr>
          <a:xfrm>
            <a:off x="2390746" y="1762518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以利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94C74C-629B-41B4-B6B4-8AF43F80C9DE}"/>
              </a:ext>
            </a:extLst>
          </p:cNvPr>
          <p:cNvSpPr txBox="1"/>
          <p:nvPr/>
        </p:nvSpPr>
        <p:spPr>
          <a:xfrm>
            <a:off x="3246184" y="1762518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扫罗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8F60F0-7D11-404B-91F9-96CB93474905}"/>
              </a:ext>
            </a:extLst>
          </p:cNvPr>
          <p:cNvCxnSpPr>
            <a:cxnSpLocks/>
          </p:cNvCxnSpPr>
          <p:nvPr/>
        </p:nvCxnSpPr>
        <p:spPr>
          <a:xfrm flipH="1">
            <a:off x="1892728" y="1262743"/>
            <a:ext cx="419100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21BDA5-F2A1-4317-B65C-DDCF27EF2784}"/>
              </a:ext>
            </a:extLst>
          </p:cNvPr>
          <p:cNvCxnSpPr>
            <a:cxnSpLocks/>
          </p:cNvCxnSpPr>
          <p:nvPr/>
        </p:nvCxnSpPr>
        <p:spPr>
          <a:xfrm>
            <a:off x="2665612" y="1262743"/>
            <a:ext cx="0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868A8A-8FEA-42A9-96E4-3AFA9A3762D3}"/>
              </a:ext>
            </a:extLst>
          </p:cNvPr>
          <p:cNvCxnSpPr>
            <a:cxnSpLocks/>
          </p:cNvCxnSpPr>
          <p:nvPr/>
        </p:nvCxnSpPr>
        <p:spPr>
          <a:xfrm>
            <a:off x="3103605" y="1262743"/>
            <a:ext cx="342569" cy="4938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3BCA04-043C-4766-8DBF-0AC55AF701BA}"/>
              </a:ext>
            </a:extLst>
          </p:cNvPr>
          <p:cNvCxnSpPr>
            <a:cxnSpLocks/>
          </p:cNvCxnSpPr>
          <p:nvPr/>
        </p:nvCxnSpPr>
        <p:spPr>
          <a:xfrm flipH="1">
            <a:off x="5078616" y="1262743"/>
            <a:ext cx="419100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5A628A-CF4D-43C4-802D-009612F17E40}"/>
              </a:ext>
            </a:extLst>
          </p:cNvPr>
          <p:cNvCxnSpPr>
            <a:cxnSpLocks/>
          </p:cNvCxnSpPr>
          <p:nvPr/>
        </p:nvCxnSpPr>
        <p:spPr>
          <a:xfrm>
            <a:off x="5836987" y="1262743"/>
            <a:ext cx="0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A4FFDB-1CC9-44E8-90F2-CF585D791569}"/>
              </a:ext>
            </a:extLst>
          </p:cNvPr>
          <p:cNvCxnSpPr>
            <a:cxnSpLocks/>
          </p:cNvCxnSpPr>
          <p:nvPr/>
        </p:nvCxnSpPr>
        <p:spPr>
          <a:xfrm>
            <a:off x="6623321" y="1262743"/>
            <a:ext cx="342569" cy="4938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7C7242-91E5-47BC-95F3-885A05617FA8}"/>
              </a:ext>
            </a:extLst>
          </p:cNvPr>
          <p:cNvCxnSpPr>
            <a:cxnSpLocks/>
          </p:cNvCxnSpPr>
          <p:nvPr/>
        </p:nvCxnSpPr>
        <p:spPr>
          <a:xfrm flipH="1">
            <a:off x="8568401" y="1306283"/>
            <a:ext cx="419100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EA9E2C-1EAE-4E18-9E31-1FEF592E7CB1}"/>
              </a:ext>
            </a:extLst>
          </p:cNvPr>
          <p:cNvCxnSpPr>
            <a:cxnSpLocks/>
          </p:cNvCxnSpPr>
          <p:nvPr/>
        </p:nvCxnSpPr>
        <p:spPr>
          <a:xfrm>
            <a:off x="9559001" y="1306283"/>
            <a:ext cx="0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CA6DC8-B902-432D-93C3-773FBB279535}"/>
              </a:ext>
            </a:extLst>
          </p:cNvPr>
          <p:cNvCxnSpPr>
            <a:cxnSpLocks/>
          </p:cNvCxnSpPr>
          <p:nvPr/>
        </p:nvCxnSpPr>
        <p:spPr>
          <a:xfrm>
            <a:off x="10156648" y="1306283"/>
            <a:ext cx="342569" cy="4938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B1719BC-E96C-4A5B-843D-1C9570F8BCE1}"/>
              </a:ext>
            </a:extLst>
          </p:cNvPr>
          <p:cNvSpPr txBox="1"/>
          <p:nvPr/>
        </p:nvSpPr>
        <p:spPr>
          <a:xfrm>
            <a:off x="4723015" y="1762518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撒母耳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AD82B0-9E97-46BB-BB61-92941DC173D4}"/>
              </a:ext>
            </a:extLst>
          </p:cNvPr>
          <p:cNvSpPr txBox="1"/>
          <p:nvPr/>
        </p:nvSpPr>
        <p:spPr>
          <a:xfrm>
            <a:off x="5576636" y="1762518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约拿单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2C171A-9F23-44FB-8B6B-D5BA5873A373}"/>
              </a:ext>
            </a:extLst>
          </p:cNvPr>
          <p:cNvSpPr txBox="1"/>
          <p:nvPr/>
        </p:nvSpPr>
        <p:spPr>
          <a:xfrm>
            <a:off x="6112757" y="1762518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大卫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FEF4E2-D618-460A-8DBB-62D39916C138}"/>
              </a:ext>
            </a:extLst>
          </p:cNvPr>
          <p:cNvSpPr txBox="1"/>
          <p:nvPr/>
        </p:nvSpPr>
        <p:spPr>
          <a:xfrm>
            <a:off x="8234571" y="1849601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撒母耳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4C7B5C-E7F4-4B28-B7EA-1C730EBBF252}"/>
              </a:ext>
            </a:extLst>
          </p:cNvPr>
          <p:cNvSpPr txBox="1"/>
          <p:nvPr/>
        </p:nvSpPr>
        <p:spPr>
          <a:xfrm>
            <a:off x="8725336" y="1849601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约拿单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2C328A-3693-4547-B59A-2F9865921613}"/>
              </a:ext>
            </a:extLst>
          </p:cNvPr>
          <p:cNvSpPr txBox="1"/>
          <p:nvPr/>
        </p:nvSpPr>
        <p:spPr>
          <a:xfrm>
            <a:off x="9290487" y="1849601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/>
              <a:t>扫罗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F10DC43-62D0-4AC9-96DB-0F3A7F607A9F}"/>
              </a:ext>
            </a:extLst>
          </p:cNvPr>
          <p:cNvCxnSpPr>
            <a:cxnSpLocks/>
          </p:cNvCxnSpPr>
          <p:nvPr/>
        </p:nvCxnSpPr>
        <p:spPr>
          <a:xfrm>
            <a:off x="1492682" y="1233714"/>
            <a:ext cx="0" cy="1988457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2359EE1-EF64-4597-973C-E066A6287BFC}"/>
              </a:ext>
            </a:extLst>
          </p:cNvPr>
          <p:cNvSpPr txBox="1"/>
          <p:nvPr/>
        </p:nvSpPr>
        <p:spPr>
          <a:xfrm>
            <a:off x="6729614" y="1762518"/>
            <a:ext cx="533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非利士人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84050BC-5F67-4495-A57E-5291E6C75DFD}"/>
              </a:ext>
            </a:extLst>
          </p:cNvPr>
          <p:cNvCxnSpPr>
            <a:cxnSpLocks/>
          </p:cNvCxnSpPr>
          <p:nvPr/>
        </p:nvCxnSpPr>
        <p:spPr>
          <a:xfrm flipH="1">
            <a:off x="9060980" y="1306283"/>
            <a:ext cx="188688" cy="4789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F4B2F8F-45CB-4A3D-AA8A-773C9ECA2E89}"/>
              </a:ext>
            </a:extLst>
          </p:cNvPr>
          <p:cNvCxnSpPr>
            <a:cxnSpLocks/>
          </p:cNvCxnSpPr>
          <p:nvPr/>
        </p:nvCxnSpPr>
        <p:spPr>
          <a:xfrm>
            <a:off x="9842029" y="1306283"/>
            <a:ext cx="147865" cy="508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1FE1B36-0EC8-4E71-A164-B256CAD98F43}"/>
              </a:ext>
            </a:extLst>
          </p:cNvPr>
          <p:cNvSpPr txBox="1"/>
          <p:nvPr/>
        </p:nvSpPr>
        <p:spPr>
          <a:xfrm>
            <a:off x="9805744" y="1849601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勇士们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A040D6-C102-4B3A-B021-EDAFEB813E62}"/>
              </a:ext>
            </a:extLst>
          </p:cNvPr>
          <p:cNvSpPr txBox="1"/>
          <p:nvPr/>
        </p:nvSpPr>
        <p:spPr>
          <a:xfrm>
            <a:off x="10291972" y="1849601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/>
              <a:t>押沙龙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7BC9989-874F-40CA-B7C6-CE42F03B8732}"/>
              </a:ext>
            </a:extLst>
          </p:cNvPr>
          <p:cNvCxnSpPr>
            <a:cxnSpLocks/>
          </p:cNvCxnSpPr>
          <p:nvPr/>
        </p:nvCxnSpPr>
        <p:spPr>
          <a:xfrm>
            <a:off x="10613846" y="1306283"/>
            <a:ext cx="435588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F04040B-790C-415E-AD09-2723DAC2D69D}"/>
              </a:ext>
            </a:extLst>
          </p:cNvPr>
          <p:cNvSpPr txBox="1"/>
          <p:nvPr/>
        </p:nvSpPr>
        <p:spPr>
          <a:xfrm>
            <a:off x="10850771" y="1806058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两先知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1E7910-05A8-4DF2-8844-6DF0E2959122}"/>
              </a:ext>
            </a:extLst>
          </p:cNvPr>
          <p:cNvSpPr/>
          <p:nvPr/>
        </p:nvSpPr>
        <p:spPr>
          <a:xfrm>
            <a:off x="1449141" y="449942"/>
            <a:ext cx="18288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撒母耳</a:t>
            </a:r>
            <a:endParaRPr lang="en-US" sz="32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BB0D31-07D1-4FD0-80C5-65475DFAF005}"/>
              </a:ext>
            </a:extLst>
          </p:cNvPr>
          <p:cNvSpPr/>
          <p:nvPr/>
        </p:nvSpPr>
        <p:spPr>
          <a:xfrm>
            <a:off x="5113995" y="428171"/>
            <a:ext cx="18288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扫 罗</a:t>
            </a:r>
            <a:endParaRPr lang="en-US" sz="32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DF96355-42C1-46AF-9EFD-03FC0201604A}"/>
              </a:ext>
            </a:extLst>
          </p:cNvPr>
          <p:cNvSpPr/>
          <p:nvPr/>
        </p:nvSpPr>
        <p:spPr>
          <a:xfrm>
            <a:off x="8741666" y="420911"/>
            <a:ext cx="18288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</a:rPr>
              <a:t>大 卫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BFA11D4-9420-4F93-9415-76990225A7DF}"/>
              </a:ext>
            </a:extLst>
          </p:cNvPr>
          <p:cNvCxnSpPr>
            <a:cxnSpLocks/>
          </p:cNvCxnSpPr>
          <p:nvPr/>
        </p:nvCxnSpPr>
        <p:spPr>
          <a:xfrm>
            <a:off x="6323216" y="1255486"/>
            <a:ext cx="0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57004376-6CCD-4FA9-8968-4470B3486FFE}"/>
              </a:ext>
            </a:extLst>
          </p:cNvPr>
          <p:cNvSpPr/>
          <p:nvPr/>
        </p:nvSpPr>
        <p:spPr>
          <a:xfrm>
            <a:off x="1" y="3265715"/>
            <a:ext cx="3031958" cy="125815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以色列</a:t>
            </a:r>
            <a:endParaRPr lang="en-US" altLang="zh-CN" sz="3200" b="1" dirty="0"/>
          </a:p>
          <a:p>
            <a:pPr algn="ctr"/>
            <a:r>
              <a:rPr lang="zh-CN" altLang="en-US" sz="3200" b="1" dirty="0"/>
              <a:t>民族</a:t>
            </a:r>
            <a:endParaRPr lang="en-US" sz="3200" b="1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931923A-1176-4B3A-86C9-C2561532F6D7}"/>
              </a:ext>
            </a:extLst>
          </p:cNvPr>
          <p:cNvCxnSpPr>
            <a:cxnSpLocks/>
          </p:cNvCxnSpPr>
          <p:nvPr/>
        </p:nvCxnSpPr>
        <p:spPr>
          <a:xfrm>
            <a:off x="10940417" y="1299026"/>
            <a:ext cx="435588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1D086CD-AD72-4B05-A31E-6E2B8EE50E48}"/>
              </a:ext>
            </a:extLst>
          </p:cNvPr>
          <p:cNvSpPr txBox="1"/>
          <p:nvPr/>
        </p:nvSpPr>
        <p:spPr>
          <a:xfrm>
            <a:off x="11264428" y="1813316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祭司们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9" name="Picture 2" descr="大卫战胜歌利亚—撒母耳记上">
            <a:extLst>
              <a:ext uri="{FF2B5EF4-FFF2-40B4-BE49-F238E27FC236}">
                <a16:creationId xmlns:a16="http://schemas.microsoft.com/office/drawing/2014/main" id="{F8449589-1B6D-46DD-BAB0-494B31F4B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056" y="1958331"/>
            <a:ext cx="4363453" cy="30667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20160712 撒母耳记上（16）——如同侍奉上帝一样面对凡事（撒上16：1-23） : 네이버블로그">
            <a:extLst>
              <a:ext uri="{FF2B5EF4-FFF2-40B4-BE49-F238E27FC236}">
                <a16:creationId xmlns:a16="http://schemas.microsoft.com/office/drawing/2014/main" id="{F954A85F-1F88-4092-978F-AED57E09D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9704"/>
            <a:ext cx="2856748" cy="20934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撒母耳記上概論| 《 DAILY SPIRITUAL FOOD FOR CHRISTIANS 》 ※ 基督徒靈糧補給站※ 內容豐富圖文並茂影音兼備">
            <a:extLst>
              <a:ext uri="{FF2B5EF4-FFF2-40B4-BE49-F238E27FC236}">
                <a16:creationId xmlns:a16="http://schemas.microsoft.com/office/drawing/2014/main" id="{D0284AB9-889D-4A73-888D-692F7082E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384" y="2542098"/>
            <a:ext cx="6384758" cy="36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2DD4E68-EAC5-429E-88B2-B3CBF41B3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30" y="1037294"/>
            <a:ext cx="848728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1C0926C8-6D5E-40B9-BB3C-A1CD4AC9D657}"/>
              </a:ext>
            </a:extLst>
          </p:cNvPr>
          <p:cNvSpPr/>
          <p:nvPr/>
        </p:nvSpPr>
        <p:spPr>
          <a:xfrm>
            <a:off x="3993721" y="1946998"/>
            <a:ext cx="7390450" cy="4483642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zh-CN" altLang="en-US" sz="3600" b="1" dirty="0"/>
              <a:t>你我正在被什么“追杀”？</a:t>
            </a:r>
            <a:endParaRPr lang="en-CA" altLang="zh-CN" sz="3600" b="1" dirty="0"/>
          </a:p>
          <a:p>
            <a:pPr algn="ctr">
              <a:spcAft>
                <a:spcPts val="1200"/>
              </a:spcAft>
            </a:pPr>
            <a:r>
              <a:rPr lang="zh-CN" altLang="en-US" sz="3600" b="1" dirty="0"/>
              <a:t>你习惯依靠人？依靠神？</a:t>
            </a:r>
            <a:endParaRPr lang="en-CA" altLang="zh-CN" sz="3600" b="1" dirty="0"/>
          </a:p>
          <a:p>
            <a:pPr algn="ctr">
              <a:spcAft>
                <a:spcPts val="1200"/>
              </a:spcAft>
            </a:pPr>
            <a:r>
              <a:rPr lang="zh-CN" altLang="en-US" sz="3600" b="1" dirty="0"/>
              <a:t>困境中看到神心意了吗？</a:t>
            </a:r>
            <a:endParaRPr lang="en-CA" altLang="zh-CN" sz="3600" b="1" dirty="0"/>
          </a:p>
          <a:p>
            <a:pPr algn="ctr">
              <a:spcAft>
                <a:spcPts val="1200"/>
              </a:spcAft>
            </a:pPr>
            <a:r>
              <a:rPr lang="zh-CN" altLang="en-US" sz="3600" b="1" dirty="0"/>
              <a:t>信心、力量、耐力、盼望 有成长吗？</a:t>
            </a:r>
            <a:endParaRPr lang="en-CA" altLang="zh-CN" sz="3600" b="1" dirty="0"/>
          </a:p>
        </p:txBody>
      </p:sp>
    </p:spTree>
    <p:extLst>
      <p:ext uri="{BB962C8B-B14F-4D97-AF65-F5344CB8AC3E}">
        <p14:creationId xmlns:p14="http://schemas.microsoft.com/office/powerpoint/2010/main" val="427161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8" grpId="0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70F0D-173F-48F9-86F4-F3E58C5CC9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E092522-F938-4947-B626-82848FF32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8045" y="0"/>
            <a:ext cx="7603955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aphic 190">
            <a:extLst>
              <a:ext uri="{FF2B5EF4-FFF2-40B4-BE49-F238E27FC236}">
                <a16:creationId xmlns:a16="http://schemas.microsoft.com/office/drawing/2014/main" id="{F3F5D407-83EF-4D7F-9DAF-4C3CEB77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251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07906A-A83F-47F2-975A-C1756F44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C38730D-4164-41D4-81C0-E9A070EA8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539C73-C848-4608-957A-D6C01691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24467" y="533549"/>
            <a:ext cx="5356040" cy="5343028"/>
            <a:chOff x="739960" y="1925092"/>
            <a:chExt cx="4376696" cy="436606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3EEDFE-1D2D-4938-9DF2-97FB4F70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EA4CF2D-570F-4529-ADDA-B37CF05B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0" name="Oval 19">
              <a:extLst>
                <a:ext uri="{FF2B5EF4-FFF2-40B4-BE49-F238E27FC236}">
                  <a16:creationId xmlns:a16="http://schemas.microsoft.com/office/drawing/2014/main" id="{CBE92B83-AFA7-40B1-9D3C-502840BAD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607330-D522-4EEC-9007-1DA4013AA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2604" y="3321699"/>
            <a:ext cx="4807650" cy="1032217"/>
          </a:xfrm>
        </p:spPr>
        <p:txBody>
          <a:bodyPr>
            <a:normAutofit/>
          </a:bodyPr>
          <a:lstStyle/>
          <a:p>
            <a:r>
              <a:rPr lang="zh-CN" altLang="en-US" dirty="0"/>
              <a:t>撒母耳记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046D4B-EE93-4EAF-9717-C56B1E681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A3B4D80-4945-4E47-8FA7-BA0541CB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9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Bracket 22">
            <a:extLst>
              <a:ext uri="{FF2B5EF4-FFF2-40B4-BE49-F238E27FC236}">
                <a16:creationId xmlns:a16="http://schemas.microsoft.com/office/drawing/2014/main" id="{9AA692C3-BC8B-4143-BF2C-336F983FB586}"/>
              </a:ext>
            </a:extLst>
          </p:cNvPr>
          <p:cNvSpPr/>
          <p:nvPr/>
        </p:nvSpPr>
        <p:spPr>
          <a:xfrm>
            <a:off x="4773478" y="1255363"/>
            <a:ext cx="6151196" cy="1813301"/>
          </a:xfrm>
          <a:prstGeom prst="rightBracke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55FE3CFE-3F35-4E67-B484-20F5F36D909A}"/>
              </a:ext>
            </a:extLst>
          </p:cNvPr>
          <p:cNvGrpSpPr>
            <a:grpSpLocks/>
          </p:cNvGrpSpPr>
          <p:nvPr/>
        </p:nvGrpSpPr>
        <p:grpSpPr bwMode="auto">
          <a:xfrm>
            <a:off x="9204368" y="4318000"/>
            <a:ext cx="735498" cy="980882"/>
            <a:chOff x="9810" y="4950"/>
            <a:chExt cx="420" cy="840"/>
          </a:xfrm>
        </p:grpSpPr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AD4C94FA-0C36-49BB-8E8C-C96E5B2643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20" y="4950"/>
              <a:ext cx="0" cy="84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823B0B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7B6B0303-A763-404F-AD69-0C1420313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10" y="5220"/>
              <a:ext cx="420" cy="0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823B0B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AutoShape 10">
            <a:extLst>
              <a:ext uri="{FF2B5EF4-FFF2-40B4-BE49-F238E27FC236}">
                <a16:creationId xmlns:a16="http://schemas.microsoft.com/office/drawing/2014/main" id="{45F2F26F-E0BF-4F6A-98F4-CF2C7778C0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4401" y="1703494"/>
            <a:ext cx="7365999" cy="286173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06D5B3C1-D2A9-4D93-94D5-77AEA8213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606" y="1551007"/>
            <a:ext cx="101248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       	</a:t>
            </a:r>
            <a:r>
              <a:rPr lang="zh-CN" altLang="en-US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	</a:t>
            </a:r>
            <a:r>
              <a:rPr lang="zh-CN" altLang="en-US" sz="24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 </a:t>
            </a:r>
            <a:r>
              <a:rPr lang="zh-CN" altLang="en-US" sz="2400" b="1" u="sng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创造     列祖          埃及为奴            漂泊  </a:t>
            </a:r>
            <a:r>
              <a:rPr lang="zh-CN" altLang="en-US" sz="1400" b="1" u="sng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。</a:t>
            </a:r>
            <a:endParaRPr lang="zh-CN" altLang="en-US" sz="1400" b="1" dirty="0">
              <a:solidFill>
                <a:schemeClr val="bg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              	</a:t>
            </a:r>
            <a:r>
              <a:rPr lang="zh-CN" altLang="en-US" sz="32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zh-CN" altLang="en-US" sz="20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   </a:t>
            </a:r>
            <a:r>
              <a:rPr lang="en-US" altLang="zh-CN" b="1" dirty="0">
                <a:solidFill>
                  <a:srgbClr val="00B0F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2000 B.C.</a:t>
            </a: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400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年          </a:t>
            </a: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430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年	             </a:t>
            </a: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40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年  </a:t>
            </a:r>
            <a:endParaRPr lang="en-US" altLang="zh-CN" sz="1400" b="1" dirty="0"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FB212DAB-B09A-4034-9790-BC7DB573F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21" y="3029021"/>
            <a:ext cx="1105302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    </a:t>
            </a:r>
            <a:r>
              <a:rPr lang="en-US" altLang="en-US" b="1" u="sng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zh-CN" altLang="en-US" sz="2400" b="1" u="sng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分裂              王国             士师            得胜     </a:t>
            </a:r>
            <a:r>
              <a:rPr lang="zh-CN" altLang="en-US" b="1" u="sng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08761FE4-AC2D-459C-80E2-08783F1A1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97" y="4021676"/>
            <a:ext cx="818227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           </a:t>
            </a:r>
            <a:r>
              <a:rPr lang="en-US" altLang="en-US" sz="2000" b="1" u="sng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­­    </a:t>
            </a:r>
            <a:r>
              <a:rPr lang="zh-CN" altLang="en-US" sz="24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以色列国 被亚述灭  </a:t>
            </a:r>
            <a:r>
              <a:rPr lang="zh-CN" altLang="en-US" sz="24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诗伯箴传</a:t>
            </a:r>
            <a:r>
              <a:rPr lang="zh-CN" altLang="en-US" sz="24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    </a:t>
            </a:r>
            <a:endParaRPr lang="zh-CN" altLang="en-US" sz="2400" b="1" dirty="0"/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600" b="1" dirty="0">
              <a:solidFill>
                <a:srgbClr val="0000CC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CC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珥拿摩何弥赛  番鸿耶哈         结歌得传哀斯代 </a:t>
            </a:r>
            <a:r>
              <a:rPr lang="zh-CN" altLang="en-US" sz="20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拉尼该亚俄</a:t>
            </a:r>
            <a:r>
              <a:rPr lang="zh-CN" altLang="en-US" sz="2000" b="1" dirty="0">
                <a:solidFill>
                  <a:srgbClr val="0000CC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但</a:t>
            </a:r>
            <a:r>
              <a:rPr lang="zh-CN" altLang="en-US" sz="20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玛 </a:t>
            </a:r>
            <a:r>
              <a:rPr lang="zh-CN" altLang="en-US" sz="20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 </a:t>
            </a:r>
            <a:endParaRPr lang="zh-CN" altLang="en-US" sz="2400" b="1" dirty="0"/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E0C8036E-8E75-41EB-959B-CC9F4C05B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101" y="4937049"/>
            <a:ext cx="1194269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    </a:t>
            </a:r>
            <a:r>
              <a:rPr lang="zh-CN" altLang="en-US" sz="2400" b="1" u="sng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犹大国   被掳 	     </a:t>
            </a:r>
            <a:r>
              <a:rPr lang="zh-CN" altLang="en-US" sz="2400" b="1" u="sng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归回          </a:t>
            </a:r>
            <a:r>
              <a:rPr lang="zh-CN" altLang="en-US" sz="2400" b="1" u="sng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沉默    </a:t>
            </a:r>
            <a:r>
              <a:rPr lang="zh-CN" altLang="en-US" sz="2400" b="1" u="sng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新 约    </a:t>
            </a:r>
            <a:r>
              <a:rPr lang="zh-CN" altLang="en-US" sz="2000" b="1" u="sng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启示录</a:t>
            </a:r>
            <a:r>
              <a:rPr lang="zh-CN" altLang="en-US" sz="2400" b="1" u="sng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               </a:t>
            </a:r>
            <a:endParaRPr lang="en-US" altLang="zh-CN" sz="2400" b="1" u="sng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                  </a:t>
            </a:r>
            <a:endParaRPr lang="zh-CN" altLang="en-US" sz="11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B1E0AA-8D66-42A6-8992-52AB7BEB9165}"/>
              </a:ext>
            </a:extLst>
          </p:cNvPr>
          <p:cNvSpPr/>
          <p:nvPr/>
        </p:nvSpPr>
        <p:spPr>
          <a:xfrm>
            <a:off x="3490931" y="1122392"/>
            <a:ext cx="7207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 Unicode MS"/>
              </a:rPr>
              <a:t>创    世    纪                                            出埃及   民数 申命 </a:t>
            </a:r>
            <a:endParaRPr lang="en-US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1E0C09-7D61-4A26-9E2F-2D91C7908B75}"/>
              </a:ext>
            </a:extLst>
          </p:cNvPr>
          <p:cNvSpPr/>
          <p:nvPr/>
        </p:nvSpPr>
        <p:spPr>
          <a:xfrm>
            <a:off x="1896534" y="2689426"/>
            <a:ext cx="8737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zh-CN" altLang="en-US" sz="24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列王记     撒母耳记      路得记 士师记</a:t>
            </a:r>
            <a:r>
              <a:rPr lang="zh-CN" altLang="en-US" sz="2400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 </a:t>
            </a:r>
            <a:r>
              <a:rPr lang="zh-CN" altLang="en-US" sz="24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     </a:t>
            </a:r>
            <a:r>
              <a:rPr lang="zh-CN" altLang="en-US" sz="24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约书亚记                          </a:t>
            </a:r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ABFC38-5911-4661-866F-72F6D66527B2}"/>
              </a:ext>
            </a:extLst>
          </p:cNvPr>
          <p:cNvSpPr/>
          <p:nvPr/>
        </p:nvSpPr>
        <p:spPr>
          <a:xfrm>
            <a:off x="1712981" y="5321466"/>
            <a:ext cx="11041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       </a:t>
            </a:r>
            <a:r>
              <a:rPr lang="zh-CN" altLang="en-US" sz="12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约</a:t>
            </a:r>
            <a:r>
              <a:rPr lang="en-US" altLang="zh-CN" sz="16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400</a:t>
            </a:r>
            <a:r>
              <a:rPr lang="zh-CN" altLang="en-US" sz="16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年列王   巴比伦灭 被掳</a:t>
            </a:r>
            <a:r>
              <a:rPr lang="en-US" altLang="zh-CN" sz="16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70</a:t>
            </a:r>
            <a:r>
              <a:rPr lang="zh-CN" altLang="en-US" sz="16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年 所罗巴伯 以斯拉 尼希米 </a:t>
            </a: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400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年</a:t>
            </a:r>
            <a:r>
              <a:rPr lang="zh-CN" altLang="en-US" sz="1600" b="1" dirty="0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      </a:t>
            </a:r>
            <a:r>
              <a:rPr lang="zh-CN" altLang="en-US" sz="20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耶稣</a:t>
            </a:r>
            <a:r>
              <a:rPr lang="zh-CN" altLang="en-US" sz="16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 使徒</a:t>
            </a:r>
            <a:r>
              <a:rPr lang="en-US" altLang="zh-CN" sz="16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--2000</a:t>
            </a:r>
            <a:r>
              <a:rPr lang="zh-CN" altLang="en-US" sz="16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年 </a:t>
            </a:r>
            <a:r>
              <a:rPr lang="zh-CN" altLang="en-US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永恒</a:t>
            </a:r>
            <a:r>
              <a:rPr lang="zh-CN" altLang="en-US" sz="16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endParaRPr lang="en-US" sz="12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0ABF325-3578-4DBA-AA0A-92A5602E3A4D}"/>
              </a:ext>
            </a:extLst>
          </p:cNvPr>
          <p:cNvCxnSpPr>
            <a:cxnSpLocks/>
          </p:cNvCxnSpPr>
          <p:nvPr/>
        </p:nvCxnSpPr>
        <p:spPr>
          <a:xfrm>
            <a:off x="10652423" y="1946403"/>
            <a:ext cx="0" cy="1460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ABDB03D-0F0A-491C-8ACF-78EF0F0F6AA7}"/>
              </a:ext>
            </a:extLst>
          </p:cNvPr>
          <p:cNvCxnSpPr>
            <a:cxnSpLocks/>
          </p:cNvCxnSpPr>
          <p:nvPr/>
        </p:nvCxnSpPr>
        <p:spPr>
          <a:xfrm>
            <a:off x="1326611" y="3439049"/>
            <a:ext cx="0" cy="1436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8696AB-7D24-490C-A7D8-A30C68CCF0AB}"/>
              </a:ext>
            </a:extLst>
          </p:cNvPr>
          <p:cNvCxnSpPr>
            <a:cxnSpLocks/>
          </p:cNvCxnSpPr>
          <p:nvPr/>
        </p:nvCxnSpPr>
        <p:spPr>
          <a:xfrm>
            <a:off x="2273475" y="4391359"/>
            <a:ext cx="0" cy="9339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948DA833-3515-4A38-AF13-BD28B6F7C396}"/>
              </a:ext>
            </a:extLst>
          </p:cNvPr>
          <p:cNvSpPr/>
          <p:nvPr/>
        </p:nvSpPr>
        <p:spPr>
          <a:xfrm>
            <a:off x="1393618" y="1353963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旧约</a:t>
            </a:r>
            <a:endParaRPr lang="en-US" sz="2800" dirty="0"/>
          </a:p>
        </p:txBody>
      </p:sp>
      <p:sp>
        <p:nvSpPr>
          <p:cNvPr id="33" name="Arrow: Notched Right 32">
            <a:extLst>
              <a:ext uri="{FF2B5EF4-FFF2-40B4-BE49-F238E27FC236}">
                <a16:creationId xmlns:a16="http://schemas.microsoft.com/office/drawing/2014/main" id="{D5643FB7-D16A-4403-9469-15DC9198E14B}"/>
              </a:ext>
            </a:extLst>
          </p:cNvPr>
          <p:cNvSpPr/>
          <p:nvPr/>
        </p:nvSpPr>
        <p:spPr>
          <a:xfrm flipV="1">
            <a:off x="5407900" y="5231871"/>
            <a:ext cx="375010" cy="19741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Notched Right 38">
            <a:extLst>
              <a:ext uri="{FF2B5EF4-FFF2-40B4-BE49-F238E27FC236}">
                <a16:creationId xmlns:a16="http://schemas.microsoft.com/office/drawing/2014/main" id="{46F2815E-BAB5-4CBE-88F9-294C5D2B7555}"/>
              </a:ext>
            </a:extLst>
          </p:cNvPr>
          <p:cNvSpPr/>
          <p:nvPr/>
        </p:nvSpPr>
        <p:spPr>
          <a:xfrm flipV="1">
            <a:off x="2405554" y="5219129"/>
            <a:ext cx="292666" cy="19741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Notched Right 40">
            <a:extLst>
              <a:ext uri="{FF2B5EF4-FFF2-40B4-BE49-F238E27FC236}">
                <a16:creationId xmlns:a16="http://schemas.microsoft.com/office/drawing/2014/main" id="{327FFB96-C44C-4A3A-960E-FD2514D7842C}"/>
              </a:ext>
            </a:extLst>
          </p:cNvPr>
          <p:cNvSpPr/>
          <p:nvPr/>
        </p:nvSpPr>
        <p:spPr>
          <a:xfrm rot="10800000" flipV="1">
            <a:off x="5921038" y="3325519"/>
            <a:ext cx="375010" cy="19741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Notched Right 42">
            <a:extLst>
              <a:ext uri="{FF2B5EF4-FFF2-40B4-BE49-F238E27FC236}">
                <a16:creationId xmlns:a16="http://schemas.microsoft.com/office/drawing/2014/main" id="{3541C747-994A-48C5-A079-2D88ECEBE2AA}"/>
              </a:ext>
            </a:extLst>
          </p:cNvPr>
          <p:cNvSpPr/>
          <p:nvPr/>
        </p:nvSpPr>
        <p:spPr>
          <a:xfrm rot="5400000" flipV="1">
            <a:off x="10458242" y="2475918"/>
            <a:ext cx="375010" cy="19741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Notched Right 44">
            <a:extLst>
              <a:ext uri="{FF2B5EF4-FFF2-40B4-BE49-F238E27FC236}">
                <a16:creationId xmlns:a16="http://schemas.microsoft.com/office/drawing/2014/main" id="{9E281BFF-9BD6-4F23-9AFD-2F129E3C8B05}"/>
              </a:ext>
            </a:extLst>
          </p:cNvPr>
          <p:cNvSpPr/>
          <p:nvPr/>
        </p:nvSpPr>
        <p:spPr>
          <a:xfrm flipV="1">
            <a:off x="5380114" y="1839377"/>
            <a:ext cx="375010" cy="19741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Notched Right 46">
            <a:extLst>
              <a:ext uri="{FF2B5EF4-FFF2-40B4-BE49-F238E27FC236}">
                <a16:creationId xmlns:a16="http://schemas.microsoft.com/office/drawing/2014/main" id="{C9120F4D-31F0-415F-A8D7-C28EF5E35453}"/>
              </a:ext>
            </a:extLst>
          </p:cNvPr>
          <p:cNvSpPr/>
          <p:nvPr/>
        </p:nvSpPr>
        <p:spPr>
          <a:xfrm flipV="1">
            <a:off x="8433518" y="5233480"/>
            <a:ext cx="375010" cy="19741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Notched Right 48">
            <a:extLst>
              <a:ext uri="{FF2B5EF4-FFF2-40B4-BE49-F238E27FC236}">
                <a16:creationId xmlns:a16="http://schemas.microsoft.com/office/drawing/2014/main" id="{E3DB52B0-C2FD-49F5-AF39-1035E36A9369}"/>
              </a:ext>
            </a:extLst>
          </p:cNvPr>
          <p:cNvSpPr/>
          <p:nvPr/>
        </p:nvSpPr>
        <p:spPr>
          <a:xfrm rot="5400000" flipV="1">
            <a:off x="1139106" y="3946326"/>
            <a:ext cx="375010" cy="19741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Notched Right 52">
            <a:extLst>
              <a:ext uri="{FF2B5EF4-FFF2-40B4-BE49-F238E27FC236}">
                <a16:creationId xmlns:a16="http://schemas.microsoft.com/office/drawing/2014/main" id="{FEBE1625-EC52-4106-894E-334C9B152337}"/>
              </a:ext>
            </a:extLst>
          </p:cNvPr>
          <p:cNvSpPr/>
          <p:nvPr/>
        </p:nvSpPr>
        <p:spPr>
          <a:xfrm flipV="1">
            <a:off x="2353665" y="4286600"/>
            <a:ext cx="292666" cy="19741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C0FC42E-75F7-44AC-BF80-CDCEFB591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85" y="0"/>
            <a:ext cx="5390099" cy="1325563"/>
          </a:xfrm>
        </p:spPr>
        <p:txBody>
          <a:bodyPr>
            <a:norm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</a:rPr>
              <a:t>以色列的历史</a:t>
            </a:r>
            <a:r>
              <a:rPr lang="en-US" altLang="zh-CN" sz="3000" b="1" dirty="0">
                <a:solidFill>
                  <a:srgbClr val="FF0000"/>
                </a:solidFill>
              </a:rPr>
              <a:t>----</a:t>
            </a:r>
            <a:r>
              <a:rPr lang="zh-CN" altLang="en-US" sz="3000" b="1" dirty="0">
                <a:solidFill>
                  <a:srgbClr val="FF0000"/>
                </a:solidFill>
              </a:rPr>
              <a:t>上帝的历史</a:t>
            </a:r>
            <a:br>
              <a:rPr lang="en-US" altLang="zh-CN" sz="3000" b="1" dirty="0">
                <a:solidFill>
                  <a:srgbClr val="FF0000"/>
                </a:solidFill>
              </a:rPr>
            </a:br>
            <a:r>
              <a:rPr lang="en-US" altLang="zh-CN" sz="3000" b="1" dirty="0">
                <a:solidFill>
                  <a:srgbClr val="FF0000"/>
                </a:solidFill>
              </a:rPr>
              <a:t>             </a:t>
            </a:r>
            <a:r>
              <a:rPr lang="zh-CN" altLang="en-US" sz="3000" b="1" dirty="0">
                <a:solidFill>
                  <a:srgbClr val="FF0000"/>
                </a:solidFill>
              </a:rPr>
              <a:t>关乎人类命运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2AA793DA-A965-48D5-AE4F-4D881BA77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874" y="3463756"/>
            <a:ext cx="10104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en-US" b="1" dirty="0">
                <a:solidFill>
                  <a:srgbClr val="33CCFF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约</a:t>
            </a:r>
            <a:r>
              <a:rPr lang="en-US" altLang="zh-CN" b="1" dirty="0">
                <a:solidFill>
                  <a:srgbClr val="33CCFF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950-931 B.C.        </a:t>
            </a:r>
            <a:r>
              <a:rPr lang="zh-CN" altLang="en-US" b="1" dirty="0">
                <a:solidFill>
                  <a:srgbClr val="33CCFF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约</a:t>
            </a:r>
            <a:r>
              <a:rPr lang="en-US" altLang="zh-CN" b="1" dirty="0">
                <a:solidFill>
                  <a:srgbClr val="33CCFF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1030 B.C.</a:t>
            </a:r>
            <a:r>
              <a:rPr lang="zh-CN" altLang="en-US" b="1" dirty="0">
                <a:solidFill>
                  <a:srgbClr val="33CCFF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          </a:t>
            </a: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  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约</a:t>
            </a: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356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年</a:t>
            </a:r>
            <a:r>
              <a:rPr lang="zh-CN" altLang="en-US" b="1" dirty="0">
                <a:solidFill>
                  <a:srgbClr val="33CCFF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            约</a:t>
            </a:r>
            <a:r>
              <a:rPr lang="en-US" altLang="zh-CN" b="1" dirty="0">
                <a:solidFill>
                  <a:srgbClr val="33CCFF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1406 B.C.</a:t>
            </a:r>
            <a:endParaRPr lang="zh-CN" alt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D016AD-EC20-4AB1-A5D5-5B09A604ADC1}"/>
              </a:ext>
            </a:extLst>
          </p:cNvPr>
          <p:cNvSpPr/>
          <p:nvPr/>
        </p:nvSpPr>
        <p:spPr>
          <a:xfrm>
            <a:off x="4385179" y="3776356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33CCFF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722 B.C.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3F1D6F-043E-43F9-A157-ACF6A1C5561C}"/>
              </a:ext>
            </a:extLst>
          </p:cNvPr>
          <p:cNvSpPr/>
          <p:nvPr/>
        </p:nvSpPr>
        <p:spPr>
          <a:xfrm>
            <a:off x="3940114" y="5631626"/>
            <a:ext cx="1330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33CCFF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598-586B.C.</a:t>
            </a:r>
            <a:endParaRPr lang="en-US" sz="16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1735C5-9040-47E6-B42F-8AA79E27BDE8}"/>
              </a:ext>
            </a:extLst>
          </p:cNvPr>
          <p:cNvSpPr/>
          <p:nvPr/>
        </p:nvSpPr>
        <p:spPr>
          <a:xfrm>
            <a:off x="5641323" y="5647695"/>
            <a:ext cx="18517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33CCFF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539 B.C. 520 445</a:t>
            </a:r>
            <a:endParaRPr lang="en-US" sz="1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BEE662-2448-40DB-91C6-802F0B1C60C8}"/>
              </a:ext>
            </a:extLst>
          </p:cNvPr>
          <p:cNvSpPr/>
          <p:nvPr/>
        </p:nvSpPr>
        <p:spPr>
          <a:xfrm>
            <a:off x="8622490" y="5653158"/>
            <a:ext cx="15392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33CCFF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6 B.C.-1 A.D.</a:t>
            </a:r>
            <a:endParaRPr lang="en-US" sz="1600" dirty="0"/>
          </a:p>
        </p:txBody>
      </p:sp>
      <p:sp>
        <p:nvSpPr>
          <p:cNvPr id="36" name="Right Arrow 4">
            <a:extLst>
              <a:ext uri="{FF2B5EF4-FFF2-40B4-BE49-F238E27FC236}">
                <a16:creationId xmlns:a16="http://schemas.microsoft.com/office/drawing/2014/main" id="{F24036CB-FA7C-4CCD-B4E1-3BB8BDAA36AB}"/>
              </a:ext>
            </a:extLst>
          </p:cNvPr>
          <p:cNvSpPr/>
          <p:nvPr/>
        </p:nvSpPr>
        <p:spPr>
          <a:xfrm>
            <a:off x="-50799" y="6205331"/>
            <a:ext cx="12192000" cy="560434"/>
          </a:xfrm>
          <a:custGeom>
            <a:avLst/>
            <a:gdLst>
              <a:gd name="connsiteX0" fmla="*/ 0 w 12192000"/>
              <a:gd name="connsiteY0" fmla="*/ 1664183 h 6656732"/>
              <a:gd name="connsiteX1" fmla="*/ 8863634 w 12192000"/>
              <a:gd name="connsiteY1" fmla="*/ 1664183 h 6656732"/>
              <a:gd name="connsiteX2" fmla="*/ 8863634 w 12192000"/>
              <a:gd name="connsiteY2" fmla="*/ 0 h 6656732"/>
              <a:gd name="connsiteX3" fmla="*/ 12192000 w 12192000"/>
              <a:gd name="connsiteY3" fmla="*/ 3328366 h 6656732"/>
              <a:gd name="connsiteX4" fmla="*/ 8863634 w 12192000"/>
              <a:gd name="connsiteY4" fmla="*/ 6656732 h 6656732"/>
              <a:gd name="connsiteX5" fmla="*/ 8863634 w 12192000"/>
              <a:gd name="connsiteY5" fmla="*/ 4992549 h 6656732"/>
              <a:gd name="connsiteX6" fmla="*/ 0 w 12192000"/>
              <a:gd name="connsiteY6" fmla="*/ 4992549 h 6656732"/>
              <a:gd name="connsiteX7" fmla="*/ 0 w 12192000"/>
              <a:gd name="connsiteY7" fmla="*/ 1664183 h 6656732"/>
              <a:gd name="connsiteX0" fmla="*/ 0 w 12192000"/>
              <a:gd name="connsiteY0" fmla="*/ 1664183 h 6656732"/>
              <a:gd name="connsiteX1" fmla="*/ 9890329 w 12192000"/>
              <a:gd name="connsiteY1" fmla="*/ 1776478 h 6656732"/>
              <a:gd name="connsiteX2" fmla="*/ 8863634 w 12192000"/>
              <a:gd name="connsiteY2" fmla="*/ 0 h 6656732"/>
              <a:gd name="connsiteX3" fmla="*/ 12192000 w 12192000"/>
              <a:gd name="connsiteY3" fmla="*/ 3328366 h 6656732"/>
              <a:gd name="connsiteX4" fmla="*/ 8863634 w 12192000"/>
              <a:gd name="connsiteY4" fmla="*/ 6656732 h 6656732"/>
              <a:gd name="connsiteX5" fmla="*/ 8863634 w 12192000"/>
              <a:gd name="connsiteY5" fmla="*/ 4992549 h 6656732"/>
              <a:gd name="connsiteX6" fmla="*/ 0 w 12192000"/>
              <a:gd name="connsiteY6" fmla="*/ 4992549 h 6656732"/>
              <a:gd name="connsiteX7" fmla="*/ 0 w 12192000"/>
              <a:gd name="connsiteY7" fmla="*/ 1664183 h 6656732"/>
              <a:gd name="connsiteX0" fmla="*/ 0 w 12192000"/>
              <a:gd name="connsiteY0" fmla="*/ 1728352 h 6720901"/>
              <a:gd name="connsiteX1" fmla="*/ 9890329 w 12192000"/>
              <a:gd name="connsiteY1" fmla="*/ 1840647 h 6720901"/>
              <a:gd name="connsiteX2" fmla="*/ 9906371 w 12192000"/>
              <a:gd name="connsiteY2" fmla="*/ 0 h 6720901"/>
              <a:gd name="connsiteX3" fmla="*/ 12192000 w 12192000"/>
              <a:gd name="connsiteY3" fmla="*/ 3392535 h 6720901"/>
              <a:gd name="connsiteX4" fmla="*/ 8863634 w 12192000"/>
              <a:gd name="connsiteY4" fmla="*/ 6720901 h 6720901"/>
              <a:gd name="connsiteX5" fmla="*/ 8863634 w 12192000"/>
              <a:gd name="connsiteY5" fmla="*/ 5056718 h 6720901"/>
              <a:gd name="connsiteX6" fmla="*/ 0 w 12192000"/>
              <a:gd name="connsiteY6" fmla="*/ 5056718 h 6720901"/>
              <a:gd name="connsiteX7" fmla="*/ 0 w 12192000"/>
              <a:gd name="connsiteY7" fmla="*/ 1728352 h 6720901"/>
              <a:gd name="connsiteX0" fmla="*/ 0 w 12192000"/>
              <a:gd name="connsiteY0" fmla="*/ 1728352 h 6720901"/>
              <a:gd name="connsiteX1" fmla="*/ 9890329 w 12192000"/>
              <a:gd name="connsiteY1" fmla="*/ 1840647 h 6720901"/>
              <a:gd name="connsiteX2" fmla="*/ 9906371 w 12192000"/>
              <a:gd name="connsiteY2" fmla="*/ 0 h 6720901"/>
              <a:gd name="connsiteX3" fmla="*/ 12192000 w 12192000"/>
              <a:gd name="connsiteY3" fmla="*/ 3392535 h 6720901"/>
              <a:gd name="connsiteX4" fmla="*/ 8863634 w 12192000"/>
              <a:gd name="connsiteY4" fmla="*/ 6720901 h 6720901"/>
              <a:gd name="connsiteX5" fmla="*/ 9986581 w 12192000"/>
              <a:gd name="connsiteY5" fmla="*/ 5056718 h 6720901"/>
              <a:gd name="connsiteX6" fmla="*/ 0 w 12192000"/>
              <a:gd name="connsiteY6" fmla="*/ 5056718 h 6720901"/>
              <a:gd name="connsiteX7" fmla="*/ 0 w 12192000"/>
              <a:gd name="connsiteY7" fmla="*/ 1728352 h 6720901"/>
              <a:gd name="connsiteX0" fmla="*/ 0 w 12192000"/>
              <a:gd name="connsiteY0" fmla="*/ 1728352 h 6785070"/>
              <a:gd name="connsiteX1" fmla="*/ 9890329 w 12192000"/>
              <a:gd name="connsiteY1" fmla="*/ 1840647 h 6785070"/>
              <a:gd name="connsiteX2" fmla="*/ 9906371 w 12192000"/>
              <a:gd name="connsiteY2" fmla="*/ 0 h 6785070"/>
              <a:gd name="connsiteX3" fmla="*/ 12192000 w 12192000"/>
              <a:gd name="connsiteY3" fmla="*/ 3392535 h 6785070"/>
              <a:gd name="connsiteX4" fmla="*/ 10034708 w 12192000"/>
              <a:gd name="connsiteY4" fmla="*/ 6785070 h 6785070"/>
              <a:gd name="connsiteX5" fmla="*/ 9986581 w 12192000"/>
              <a:gd name="connsiteY5" fmla="*/ 5056718 h 6785070"/>
              <a:gd name="connsiteX6" fmla="*/ 0 w 12192000"/>
              <a:gd name="connsiteY6" fmla="*/ 5056718 h 6785070"/>
              <a:gd name="connsiteX7" fmla="*/ 0 w 12192000"/>
              <a:gd name="connsiteY7" fmla="*/ 1728352 h 6785070"/>
              <a:gd name="connsiteX0" fmla="*/ 0 w 12192000"/>
              <a:gd name="connsiteY0" fmla="*/ 1728352 h 6785070"/>
              <a:gd name="connsiteX1" fmla="*/ 9874287 w 12192000"/>
              <a:gd name="connsiteY1" fmla="*/ 1792521 h 6785070"/>
              <a:gd name="connsiteX2" fmla="*/ 9906371 w 12192000"/>
              <a:gd name="connsiteY2" fmla="*/ 0 h 6785070"/>
              <a:gd name="connsiteX3" fmla="*/ 12192000 w 12192000"/>
              <a:gd name="connsiteY3" fmla="*/ 3392535 h 6785070"/>
              <a:gd name="connsiteX4" fmla="*/ 10034708 w 12192000"/>
              <a:gd name="connsiteY4" fmla="*/ 6785070 h 6785070"/>
              <a:gd name="connsiteX5" fmla="*/ 9986581 w 12192000"/>
              <a:gd name="connsiteY5" fmla="*/ 5056718 h 6785070"/>
              <a:gd name="connsiteX6" fmla="*/ 0 w 12192000"/>
              <a:gd name="connsiteY6" fmla="*/ 5056718 h 6785070"/>
              <a:gd name="connsiteX7" fmla="*/ 0 w 12192000"/>
              <a:gd name="connsiteY7" fmla="*/ 1728352 h 6785070"/>
              <a:gd name="connsiteX0" fmla="*/ 0 w 12192000"/>
              <a:gd name="connsiteY0" fmla="*/ 1728352 h 6785070"/>
              <a:gd name="connsiteX1" fmla="*/ 10050750 w 12192000"/>
              <a:gd name="connsiteY1" fmla="*/ 1792521 h 6785070"/>
              <a:gd name="connsiteX2" fmla="*/ 9906371 w 12192000"/>
              <a:gd name="connsiteY2" fmla="*/ 0 h 6785070"/>
              <a:gd name="connsiteX3" fmla="*/ 12192000 w 12192000"/>
              <a:gd name="connsiteY3" fmla="*/ 3392535 h 6785070"/>
              <a:gd name="connsiteX4" fmla="*/ 10034708 w 12192000"/>
              <a:gd name="connsiteY4" fmla="*/ 6785070 h 6785070"/>
              <a:gd name="connsiteX5" fmla="*/ 9986581 w 12192000"/>
              <a:gd name="connsiteY5" fmla="*/ 5056718 h 6785070"/>
              <a:gd name="connsiteX6" fmla="*/ 0 w 12192000"/>
              <a:gd name="connsiteY6" fmla="*/ 5056718 h 6785070"/>
              <a:gd name="connsiteX7" fmla="*/ 0 w 12192000"/>
              <a:gd name="connsiteY7" fmla="*/ 1728352 h 6785070"/>
              <a:gd name="connsiteX0" fmla="*/ 0 w 12192000"/>
              <a:gd name="connsiteY0" fmla="*/ 1728352 h 6785070"/>
              <a:gd name="connsiteX1" fmla="*/ 10050750 w 12192000"/>
              <a:gd name="connsiteY1" fmla="*/ 1792521 h 6785070"/>
              <a:gd name="connsiteX2" fmla="*/ 10034708 w 12192000"/>
              <a:gd name="connsiteY2" fmla="*/ 0 h 6785070"/>
              <a:gd name="connsiteX3" fmla="*/ 12192000 w 12192000"/>
              <a:gd name="connsiteY3" fmla="*/ 3392535 h 6785070"/>
              <a:gd name="connsiteX4" fmla="*/ 10034708 w 12192000"/>
              <a:gd name="connsiteY4" fmla="*/ 6785070 h 6785070"/>
              <a:gd name="connsiteX5" fmla="*/ 9986581 w 12192000"/>
              <a:gd name="connsiteY5" fmla="*/ 5056718 h 6785070"/>
              <a:gd name="connsiteX6" fmla="*/ 0 w 12192000"/>
              <a:gd name="connsiteY6" fmla="*/ 5056718 h 6785070"/>
              <a:gd name="connsiteX7" fmla="*/ 0 w 12192000"/>
              <a:gd name="connsiteY7" fmla="*/ 1728352 h 6785070"/>
              <a:gd name="connsiteX0" fmla="*/ 0 w 12192000"/>
              <a:gd name="connsiteY0" fmla="*/ 1728352 h 6785070"/>
              <a:gd name="connsiteX1" fmla="*/ 10050750 w 12192000"/>
              <a:gd name="connsiteY1" fmla="*/ 1792521 h 6785070"/>
              <a:gd name="connsiteX2" fmla="*/ 10034708 w 12192000"/>
              <a:gd name="connsiteY2" fmla="*/ 0 h 6785070"/>
              <a:gd name="connsiteX3" fmla="*/ 12192000 w 12192000"/>
              <a:gd name="connsiteY3" fmla="*/ 3392535 h 6785070"/>
              <a:gd name="connsiteX4" fmla="*/ 10034708 w 12192000"/>
              <a:gd name="connsiteY4" fmla="*/ 6785070 h 6785070"/>
              <a:gd name="connsiteX5" fmla="*/ 10034707 w 12192000"/>
              <a:gd name="connsiteY5" fmla="*/ 5056718 h 6785070"/>
              <a:gd name="connsiteX6" fmla="*/ 0 w 12192000"/>
              <a:gd name="connsiteY6" fmla="*/ 5056718 h 6785070"/>
              <a:gd name="connsiteX7" fmla="*/ 0 w 12192000"/>
              <a:gd name="connsiteY7" fmla="*/ 1728352 h 6785070"/>
              <a:gd name="connsiteX0" fmla="*/ 0 w 12192000"/>
              <a:gd name="connsiteY0" fmla="*/ 1728352 h 6833196"/>
              <a:gd name="connsiteX1" fmla="*/ 10050750 w 12192000"/>
              <a:gd name="connsiteY1" fmla="*/ 1792521 h 6833196"/>
              <a:gd name="connsiteX2" fmla="*/ 10034708 w 12192000"/>
              <a:gd name="connsiteY2" fmla="*/ 0 h 6833196"/>
              <a:gd name="connsiteX3" fmla="*/ 12192000 w 12192000"/>
              <a:gd name="connsiteY3" fmla="*/ 3392535 h 6833196"/>
              <a:gd name="connsiteX4" fmla="*/ 10066792 w 12192000"/>
              <a:gd name="connsiteY4" fmla="*/ 6833196 h 6833196"/>
              <a:gd name="connsiteX5" fmla="*/ 10034707 w 12192000"/>
              <a:gd name="connsiteY5" fmla="*/ 5056718 h 6833196"/>
              <a:gd name="connsiteX6" fmla="*/ 0 w 12192000"/>
              <a:gd name="connsiteY6" fmla="*/ 5056718 h 6833196"/>
              <a:gd name="connsiteX7" fmla="*/ 0 w 12192000"/>
              <a:gd name="connsiteY7" fmla="*/ 1728352 h 6833196"/>
              <a:gd name="connsiteX0" fmla="*/ 0 w 12192000"/>
              <a:gd name="connsiteY0" fmla="*/ 1728352 h 6833196"/>
              <a:gd name="connsiteX1" fmla="*/ 10050750 w 12192000"/>
              <a:gd name="connsiteY1" fmla="*/ 1792521 h 6833196"/>
              <a:gd name="connsiteX2" fmla="*/ 10034708 w 12192000"/>
              <a:gd name="connsiteY2" fmla="*/ 0 h 6833196"/>
              <a:gd name="connsiteX3" fmla="*/ 12192000 w 12192000"/>
              <a:gd name="connsiteY3" fmla="*/ 3392535 h 6833196"/>
              <a:gd name="connsiteX4" fmla="*/ 10066792 w 12192000"/>
              <a:gd name="connsiteY4" fmla="*/ 6833196 h 6833196"/>
              <a:gd name="connsiteX5" fmla="*/ 10066605 w 12192000"/>
              <a:gd name="connsiteY5" fmla="*/ 5056718 h 6833196"/>
              <a:gd name="connsiteX6" fmla="*/ 0 w 12192000"/>
              <a:gd name="connsiteY6" fmla="*/ 5056718 h 6833196"/>
              <a:gd name="connsiteX7" fmla="*/ 0 w 12192000"/>
              <a:gd name="connsiteY7" fmla="*/ 1728352 h 6833196"/>
              <a:gd name="connsiteX0" fmla="*/ 0 w 12192000"/>
              <a:gd name="connsiteY0" fmla="*/ 1728352 h 6833196"/>
              <a:gd name="connsiteX1" fmla="*/ 10050750 w 12192000"/>
              <a:gd name="connsiteY1" fmla="*/ 1739359 h 6833196"/>
              <a:gd name="connsiteX2" fmla="*/ 10034708 w 12192000"/>
              <a:gd name="connsiteY2" fmla="*/ 0 h 6833196"/>
              <a:gd name="connsiteX3" fmla="*/ 12192000 w 12192000"/>
              <a:gd name="connsiteY3" fmla="*/ 3392535 h 6833196"/>
              <a:gd name="connsiteX4" fmla="*/ 10066792 w 12192000"/>
              <a:gd name="connsiteY4" fmla="*/ 6833196 h 6833196"/>
              <a:gd name="connsiteX5" fmla="*/ 10066605 w 12192000"/>
              <a:gd name="connsiteY5" fmla="*/ 5056718 h 6833196"/>
              <a:gd name="connsiteX6" fmla="*/ 0 w 12192000"/>
              <a:gd name="connsiteY6" fmla="*/ 5056718 h 6833196"/>
              <a:gd name="connsiteX7" fmla="*/ 0 w 12192000"/>
              <a:gd name="connsiteY7" fmla="*/ 1728352 h 6833196"/>
              <a:gd name="connsiteX0" fmla="*/ 0 w 12192000"/>
              <a:gd name="connsiteY0" fmla="*/ 1742000 h 6846844"/>
              <a:gd name="connsiteX1" fmla="*/ 10050750 w 12192000"/>
              <a:gd name="connsiteY1" fmla="*/ 1753007 h 6846844"/>
              <a:gd name="connsiteX2" fmla="*/ 10062003 w 12192000"/>
              <a:gd name="connsiteY2" fmla="*/ 0 h 6846844"/>
              <a:gd name="connsiteX3" fmla="*/ 12192000 w 12192000"/>
              <a:gd name="connsiteY3" fmla="*/ 3406183 h 6846844"/>
              <a:gd name="connsiteX4" fmla="*/ 10066792 w 12192000"/>
              <a:gd name="connsiteY4" fmla="*/ 6846844 h 6846844"/>
              <a:gd name="connsiteX5" fmla="*/ 10066605 w 12192000"/>
              <a:gd name="connsiteY5" fmla="*/ 5070366 h 6846844"/>
              <a:gd name="connsiteX6" fmla="*/ 0 w 12192000"/>
              <a:gd name="connsiteY6" fmla="*/ 5070366 h 6846844"/>
              <a:gd name="connsiteX7" fmla="*/ 0 w 12192000"/>
              <a:gd name="connsiteY7" fmla="*/ 1742000 h 6846844"/>
              <a:gd name="connsiteX0" fmla="*/ 0 w 12192000"/>
              <a:gd name="connsiteY0" fmla="*/ 1742000 h 5230459"/>
              <a:gd name="connsiteX1" fmla="*/ 10050750 w 12192000"/>
              <a:gd name="connsiteY1" fmla="*/ 1753007 h 5230459"/>
              <a:gd name="connsiteX2" fmla="*/ 10062003 w 12192000"/>
              <a:gd name="connsiteY2" fmla="*/ 0 h 5230459"/>
              <a:gd name="connsiteX3" fmla="*/ 12192000 w 12192000"/>
              <a:gd name="connsiteY3" fmla="*/ 3406183 h 5230459"/>
              <a:gd name="connsiteX4" fmla="*/ 12168547 w 12192000"/>
              <a:gd name="connsiteY4" fmla="*/ 5014163 h 5230459"/>
              <a:gd name="connsiteX5" fmla="*/ 10066605 w 12192000"/>
              <a:gd name="connsiteY5" fmla="*/ 5070366 h 5230459"/>
              <a:gd name="connsiteX6" fmla="*/ 0 w 12192000"/>
              <a:gd name="connsiteY6" fmla="*/ 5070366 h 5230459"/>
              <a:gd name="connsiteX7" fmla="*/ 0 w 12192000"/>
              <a:gd name="connsiteY7" fmla="*/ 1742000 h 5230459"/>
              <a:gd name="connsiteX0" fmla="*/ 0 w 12192000"/>
              <a:gd name="connsiteY0" fmla="*/ 1742000 h 5230459"/>
              <a:gd name="connsiteX1" fmla="*/ 10050750 w 12192000"/>
              <a:gd name="connsiteY1" fmla="*/ 1753007 h 5230459"/>
              <a:gd name="connsiteX2" fmla="*/ 10062003 w 12192000"/>
              <a:gd name="connsiteY2" fmla="*/ 0 h 5230459"/>
              <a:gd name="connsiteX3" fmla="*/ 12192000 w 12192000"/>
              <a:gd name="connsiteY3" fmla="*/ 3406183 h 5230459"/>
              <a:gd name="connsiteX4" fmla="*/ 12168547 w 12192000"/>
              <a:gd name="connsiteY4" fmla="*/ 5014163 h 5230459"/>
              <a:gd name="connsiteX5" fmla="*/ 10066605 w 12192000"/>
              <a:gd name="connsiteY5" fmla="*/ 5070366 h 5230459"/>
              <a:gd name="connsiteX6" fmla="*/ 0 w 12192000"/>
              <a:gd name="connsiteY6" fmla="*/ 5070366 h 5230459"/>
              <a:gd name="connsiteX7" fmla="*/ 0 w 12192000"/>
              <a:gd name="connsiteY7" fmla="*/ 1742000 h 5230459"/>
              <a:gd name="connsiteX0" fmla="*/ 0 w 12216063"/>
              <a:gd name="connsiteY0" fmla="*/ 1742000 h 5230459"/>
              <a:gd name="connsiteX1" fmla="*/ 10050750 w 12216063"/>
              <a:gd name="connsiteY1" fmla="*/ 1753007 h 5230459"/>
              <a:gd name="connsiteX2" fmla="*/ 10062003 w 12216063"/>
              <a:gd name="connsiteY2" fmla="*/ 0 h 5230459"/>
              <a:gd name="connsiteX3" fmla="*/ 12216063 w 12216063"/>
              <a:gd name="connsiteY3" fmla="*/ 4826003 h 5230459"/>
              <a:gd name="connsiteX4" fmla="*/ 12168547 w 12216063"/>
              <a:gd name="connsiteY4" fmla="*/ 5014163 h 5230459"/>
              <a:gd name="connsiteX5" fmla="*/ 10066605 w 12216063"/>
              <a:gd name="connsiteY5" fmla="*/ 5070366 h 5230459"/>
              <a:gd name="connsiteX6" fmla="*/ 0 w 12216063"/>
              <a:gd name="connsiteY6" fmla="*/ 5070366 h 5230459"/>
              <a:gd name="connsiteX7" fmla="*/ 0 w 12216063"/>
              <a:gd name="connsiteY7" fmla="*/ 1742000 h 5230459"/>
              <a:gd name="connsiteX0" fmla="*/ 0 w 12216066"/>
              <a:gd name="connsiteY0" fmla="*/ 1742000 h 5265365"/>
              <a:gd name="connsiteX1" fmla="*/ 10050750 w 12216066"/>
              <a:gd name="connsiteY1" fmla="*/ 1753007 h 5265365"/>
              <a:gd name="connsiteX2" fmla="*/ 10062003 w 12216066"/>
              <a:gd name="connsiteY2" fmla="*/ 0 h 5265365"/>
              <a:gd name="connsiteX3" fmla="*/ 12216063 w 12216066"/>
              <a:gd name="connsiteY3" fmla="*/ 4826003 h 5265365"/>
              <a:gd name="connsiteX4" fmla="*/ 10066605 w 12216066"/>
              <a:gd name="connsiteY4" fmla="*/ 5070366 h 5265365"/>
              <a:gd name="connsiteX5" fmla="*/ 0 w 12216066"/>
              <a:gd name="connsiteY5" fmla="*/ 5070366 h 5265365"/>
              <a:gd name="connsiteX6" fmla="*/ 0 w 12216066"/>
              <a:gd name="connsiteY6" fmla="*/ 1742000 h 5265365"/>
              <a:gd name="connsiteX0" fmla="*/ 0 w 12216066"/>
              <a:gd name="connsiteY0" fmla="*/ 1742000 h 5265365"/>
              <a:gd name="connsiteX1" fmla="*/ 10050750 w 12216066"/>
              <a:gd name="connsiteY1" fmla="*/ 1753007 h 5265365"/>
              <a:gd name="connsiteX2" fmla="*/ 10038150 w 12216066"/>
              <a:gd name="connsiteY2" fmla="*/ 0 h 5265365"/>
              <a:gd name="connsiteX3" fmla="*/ 12216063 w 12216066"/>
              <a:gd name="connsiteY3" fmla="*/ 4826003 h 5265365"/>
              <a:gd name="connsiteX4" fmla="*/ 10066605 w 12216066"/>
              <a:gd name="connsiteY4" fmla="*/ 5070366 h 5265365"/>
              <a:gd name="connsiteX5" fmla="*/ 0 w 12216066"/>
              <a:gd name="connsiteY5" fmla="*/ 5070366 h 5265365"/>
              <a:gd name="connsiteX6" fmla="*/ 0 w 12216066"/>
              <a:gd name="connsiteY6" fmla="*/ 1742000 h 5265365"/>
              <a:gd name="connsiteX0" fmla="*/ 0 w 12216066"/>
              <a:gd name="connsiteY0" fmla="*/ 3683338 h 7206703"/>
              <a:gd name="connsiteX1" fmla="*/ 10050750 w 12216066"/>
              <a:gd name="connsiteY1" fmla="*/ 3694345 h 7206703"/>
              <a:gd name="connsiteX2" fmla="*/ 11278553 w 12216066"/>
              <a:gd name="connsiteY2" fmla="*/ 0 h 7206703"/>
              <a:gd name="connsiteX3" fmla="*/ 12216063 w 12216066"/>
              <a:gd name="connsiteY3" fmla="*/ 6767341 h 7206703"/>
              <a:gd name="connsiteX4" fmla="*/ 10066605 w 12216066"/>
              <a:gd name="connsiteY4" fmla="*/ 7011704 h 7206703"/>
              <a:gd name="connsiteX5" fmla="*/ 0 w 12216066"/>
              <a:gd name="connsiteY5" fmla="*/ 7011704 h 7206703"/>
              <a:gd name="connsiteX6" fmla="*/ 0 w 12216066"/>
              <a:gd name="connsiteY6" fmla="*/ 3683338 h 7206703"/>
              <a:gd name="connsiteX0" fmla="*/ 0 w 12216066"/>
              <a:gd name="connsiteY0" fmla="*/ 3683338 h 7206703"/>
              <a:gd name="connsiteX1" fmla="*/ 11243446 w 12216066"/>
              <a:gd name="connsiteY1" fmla="*/ 3759052 h 7206703"/>
              <a:gd name="connsiteX2" fmla="*/ 11278553 w 12216066"/>
              <a:gd name="connsiteY2" fmla="*/ 0 h 7206703"/>
              <a:gd name="connsiteX3" fmla="*/ 12216063 w 12216066"/>
              <a:gd name="connsiteY3" fmla="*/ 6767341 h 7206703"/>
              <a:gd name="connsiteX4" fmla="*/ 10066605 w 12216066"/>
              <a:gd name="connsiteY4" fmla="*/ 7011704 h 7206703"/>
              <a:gd name="connsiteX5" fmla="*/ 0 w 12216066"/>
              <a:gd name="connsiteY5" fmla="*/ 7011704 h 7206703"/>
              <a:gd name="connsiteX6" fmla="*/ 0 w 12216066"/>
              <a:gd name="connsiteY6" fmla="*/ 3683338 h 7206703"/>
              <a:gd name="connsiteX0" fmla="*/ 0 w 12216063"/>
              <a:gd name="connsiteY0" fmla="*/ 3683338 h 7522015"/>
              <a:gd name="connsiteX1" fmla="*/ 11243446 w 12216063"/>
              <a:gd name="connsiteY1" fmla="*/ 3759052 h 7522015"/>
              <a:gd name="connsiteX2" fmla="*/ 11278553 w 12216063"/>
              <a:gd name="connsiteY2" fmla="*/ 0 h 7522015"/>
              <a:gd name="connsiteX3" fmla="*/ 12216063 w 12216063"/>
              <a:gd name="connsiteY3" fmla="*/ 6767341 h 7522015"/>
              <a:gd name="connsiteX4" fmla="*/ 0 w 12216063"/>
              <a:gd name="connsiteY4" fmla="*/ 7011704 h 7522015"/>
              <a:gd name="connsiteX5" fmla="*/ 0 w 12216063"/>
              <a:gd name="connsiteY5" fmla="*/ 3683338 h 7522015"/>
              <a:gd name="connsiteX0" fmla="*/ 0 w 12208112"/>
              <a:gd name="connsiteY0" fmla="*/ 3683338 h 7759222"/>
              <a:gd name="connsiteX1" fmla="*/ 11243446 w 12208112"/>
              <a:gd name="connsiteY1" fmla="*/ 3759052 h 7759222"/>
              <a:gd name="connsiteX2" fmla="*/ 11278553 w 12208112"/>
              <a:gd name="connsiteY2" fmla="*/ 0 h 7759222"/>
              <a:gd name="connsiteX3" fmla="*/ 12208112 w 12208112"/>
              <a:gd name="connsiteY3" fmla="*/ 7155610 h 7759222"/>
              <a:gd name="connsiteX4" fmla="*/ 0 w 12208112"/>
              <a:gd name="connsiteY4" fmla="*/ 7011704 h 7759222"/>
              <a:gd name="connsiteX5" fmla="*/ 0 w 12208112"/>
              <a:gd name="connsiteY5" fmla="*/ 3683338 h 7759222"/>
              <a:gd name="connsiteX0" fmla="*/ 0 w 12208112"/>
              <a:gd name="connsiteY0" fmla="*/ 3683338 h 7439495"/>
              <a:gd name="connsiteX1" fmla="*/ 11243446 w 12208112"/>
              <a:gd name="connsiteY1" fmla="*/ 3759052 h 7439495"/>
              <a:gd name="connsiteX2" fmla="*/ 11278553 w 12208112"/>
              <a:gd name="connsiteY2" fmla="*/ 0 h 7439495"/>
              <a:gd name="connsiteX3" fmla="*/ 12208112 w 12208112"/>
              <a:gd name="connsiteY3" fmla="*/ 7155610 h 7439495"/>
              <a:gd name="connsiteX4" fmla="*/ 0 w 12208112"/>
              <a:gd name="connsiteY4" fmla="*/ 7011704 h 7439495"/>
              <a:gd name="connsiteX5" fmla="*/ 0 w 12208112"/>
              <a:gd name="connsiteY5" fmla="*/ 3683338 h 7439495"/>
              <a:gd name="connsiteX0" fmla="*/ 0 w 12247869"/>
              <a:gd name="connsiteY0" fmla="*/ 3683338 h 7713940"/>
              <a:gd name="connsiteX1" fmla="*/ 11243446 w 12247869"/>
              <a:gd name="connsiteY1" fmla="*/ 3759052 h 7713940"/>
              <a:gd name="connsiteX2" fmla="*/ 11278553 w 12247869"/>
              <a:gd name="connsiteY2" fmla="*/ 0 h 7713940"/>
              <a:gd name="connsiteX3" fmla="*/ 12247869 w 12247869"/>
              <a:gd name="connsiteY3" fmla="*/ 7543875 h 7713940"/>
              <a:gd name="connsiteX4" fmla="*/ 0 w 12247869"/>
              <a:gd name="connsiteY4" fmla="*/ 7011704 h 7713940"/>
              <a:gd name="connsiteX5" fmla="*/ 0 w 12247869"/>
              <a:gd name="connsiteY5" fmla="*/ 3683338 h 7713940"/>
              <a:gd name="connsiteX0" fmla="*/ 0 w 12247869"/>
              <a:gd name="connsiteY0" fmla="*/ 3683338 h 7552799"/>
              <a:gd name="connsiteX1" fmla="*/ 11243446 w 12247869"/>
              <a:gd name="connsiteY1" fmla="*/ 3759052 h 7552799"/>
              <a:gd name="connsiteX2" fmla="*/ 11278553 w 12247869"/>
              <a:gd name="connsiteY2" fmla="*/ 0 h 7552799"/>
              <a:gd name="connsiteX3" fmla="*/ 12247869 w 12247869"/>
              <a:gd name="connsiteY3" fmla="*/ 7543875 h 7552799"/>
              <a:gd name="connsiteX4" fmla="*/ 0 w 12247869"/>
              <a:gd name="connsiteY4" fmla="*/ 7011704 h 7552799"/>
              <a:gd name="connsiteX5" fmla="*/ 0 w 12247869"/>
              <a:gd name="connsiteY5" fmla="*/ 3683338 h 7552799"/>
              <a:gd name="connsiteX0" fmla="*/ 0 w 12247869"/>
              <a:gd name="connsiteY0" fmla="*/ 3683338 h 7543875"/>
              <a:gd name="connsiteX1" fmla="*/ 11243446 w 12247869"/>
              <a:gd name="connsiteY1" fmla="*/ 3759052 h 7543875"/>
              <a:gd name="connsiteX2" fmla="*/ 11278553 w 12247869"/>
              <a:gd name="connsiteY2" fmla="*/ 0 h 7543875"/>
              <a:gd name="connsiteX3" fmla="*/ 12247869 w 12247869"/>
              <a:gd name="connsiteY3" fmla="*/ 7543875 h 7543875"/>
              <a:gd name="connsiteX4" fmla="*/ 0 w 12247869"/>
              <a:gd name="connsiteY4" fmla="*/ 7011704 h 7543875"/>
              <a:gd name="connsiteX5" fmla="*/ 0 w 12247869"/>
              <a:gd name="connsiteY5" fmla="*/ 3683338 h 7543875"/>
              <a:gd name="connsiteX0" fmla="*/ 0 w 12247869"/>
              <a:gd name="connsiteY0" fmla="*/ 3683338 h 7543875"/>
              <a:gd name="connsiteX1" fmla="*/ 11243446 w 12247869"/>
              <a:gd name="connsiteY1" fmla="*/ 3759052 h 7543875"/>
              <a:gd name="connsiteX2" fmla="*/ 11278553 w 12247869"/>
              <a:gd name="connsiteY2" fmla="*/ 0 h 7543875"/>
              <a:gd name="connsiteX3" fmla="*/ 12247869 w 12247869"/>
              <a:gd name="connsiteY3" fmla="*/ 7543875 h 7543875"/>
              <a:gd name="connsiteX4" fmla="*/ 0 w 12247869"/>
              <a:gd name="connsiteY4" fmla="*/ 7011704 h 7543875"/>
              <a:gd name="connsiteX5" fmla="*/ 0 w 12247869"/>
              <a:gd name="connsiteY5" fmla="*/ 3683338 h 7543875"/>
              <a:gd name="connsiteX0" fmla="*/ 0 w 12255820"/>
              <a:gd name="connsiteY0" fmla="*/ 3683338 h 7209954"/>
              <a:gd name="connsiteX1" fmla="*/ 11243446 w 12255820"/>
              <a:gd name="connsiteY1" fmla="*/ 3759052 h 7209954"/>
              <a:gd name="connsiteX2" fmla="*/ 11278553 w 12255820"/>
              <a:gd name="connsiteY2" fmla="*/ 0 h 7209954"/>
              <a:gd name="connsiteX3" fmla="*/ 12255820 w 12255820"/>
              <a:gd name="connsiteY3" fmla="*/ 7187964 h 7209954"/>
              <a:gd name="connsiteX4" fmla="*/ 0 w 12255820"/>
              <a:gd name="connsiteY4" fmla="*/ 7011704 h 7209954"/>
              <a:gd name="connsiteX5" fmla="*/ 0 w 12255820"/>
              <a:gd name="connsiteY5" fmla="*/ 3683338 h 7209954"/>
              <a:gd name="connsiteX0" fmla="*/ 0 w 12255820"/>
              <a:gd name="connsiteY0" fmla="*/ 3683338 h 7278280"/>
              <a:gd name="connsiteX1" fmla="*/ 11243446 w 12255820"/>
              <a:gd name="connsiteY1" fmla="*/ 3759052 h 7278280"/>
              <a:gd name="connsiteX2" fmla="*/ 11278553 w 12255820"/>
              <a:gd name="connsiteY2" fmla="*/ 0 h 7278280"/>
              <a:gd name="connsiteX3" fmla="*/ 12255820 w 12255820"/>
              <a:gd name="connsiteY3" fmla="*/ 7187964 h 7278280"/>
              <a:gd name="connsiteX4" fmla="*/ 0 w 12255820"/>
              <a:gd name="connsiteY4" fmla="*/ 7011704 h 7278280"/>
              <a:gd name="connsiteX5" fmla="*/ 0 w 12255820"/>
              <a:gd name="connsiteY5" fmla="*/ 3683338 h 7278280"/>
              <a:gd name="connsiteX0" fmla="*/ 0 w 12255820"/>
              <a:gd name="connsiteY0" fmla="*/ 2777378 h 6372320"/>
              <a:gd name="connsiteX1" fmla="*/ 11243446 w 12255820"/>
              <a:gd name="connsiteY1" fmla="*/ 2853092 h 6372320"/>
              <a:gd name="connsiteX2" fmla="*/ 10706060 w 12255820"/>
              <a:gd name="connsiteY2" fmla="*/ 0 h 6372320"/>
              <a:gd name="connsiteX3" fmla="*/ 12255820 w 12255820"/>
              <a:gd name="connsiteY3" fmla="*/ 6282004 h 6372320"/>
              <a:gd name="connsiteX4" fmla="*/ 0 w 12255820"/>
              <a:gd name="connsiteY4" fmla="*/ 6105744 h 6372320"/>
              <a:gd name="connsiteX5" fmla="*/ 0 w 12255820"/>
              <a:gd name="connsiteY5" fmla="*/ 2777378 h 6372320"/>
              <a:gd name="connsiteX0" fmla="*/ 0 w 12255820"/>
              <a:gd name="connsiteY0" fmla="*/ 2777378 h 6372320"/>
              <a:gd name="connsiteX1" fmla="*/ 9867871 w 12255820"/>
              <a:gd name="connsiteY1" fmla="*/ 2885450 h 6372320"/>
              <a:gd name="connsiteX2" fmla="*/ 10706060 w 12255820"/>
              <a:gd name="connsiteY2" fmla="*/ 0 h 6372320"/>
              <a:gd name="connsiteX3" fmla="*/ 12255820 w 12255820"/>
              <a:gd name="connsiteY3" fmla="*/ 6282004 h 6372320"/>
              <a:gd name="connsiteX4" fmla="*/ 0 w 12255820"/>
              <a:gd name="connsiteY4" fmla="*/ 6105744 h 6372320"/>
              <a:gd name="connsiteX5" fmla="*/ 0 w 12255820"/>
              <a:gd name="connsiteY5" fmla="*/ 2777378 h 6372320"/>
              <a:gd name="connsiteX0" fmla="*/ 0 w 12255820"/>
              <a:gd name="connsiteY0" fmla="*/ 2777378 h 6372320"/>
              <a:gd name="connsiteX1" fmla="*/ 10885638 w 12255820"/>
              <a:gd name="connsiteY1" fmla="*/ 2853092 h 6372320"/>
              <a:gd name="connsiteX2" fmla="*/ 10706060 w 12255820"/>
              <a:gd name="connsiteY2" fmla="*/ 0 h 6372320"/>
              <a:gd name="connsiteX3" fmla="*/ 12255820 w 12255820"/>
              <a:gd name="connsiteY3" fmla="*/ 6282004 h 6372320"/>
              <a:gd name="connsiteX4" fmla="*/ 0 w 12255820"/>
              <a:gd name="connsiteY4" fmla="*/ 6105744 h 6372320"/>
              <a:gd name="connsiteX5" fmla="*/ 0 w 12255820"/>
              <a:gd name="connsiteY5" fmla="*/ 2777378 h 63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55820" h="6372320">
                <a:moveTo>
                  <a:pt x="0" y="2777378"/>
                </a:moveTo>
                <a:lnTo>
                  <a:pt x="10885638" y="2853092"/>
                </a:lnTo>
                <a:lnTo>
                  <a:pt x="10706060" y="0"/>
                </a:lnTo>
                <a:lnTo>
                  <a:pt x="12255820" y="6282004"/>
                </a:lnTo>
                <a:cubicBezTo>
                  <a:pt x="10439672" y="6221104"/>
                  <a:pt x="2036010" y="6619744"/>
                  <a:pt x="0" y="6105744"/>
                </a:cubicBezTo>
                <a:lnTo>
                  <a:pt x="0" y="2777378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6C36A53-347C-458C-9A80-A2D0EBAEA371}"/>
              </a:ext>
            </a:extLst>
          </p:cNvPr>
          <p:cNvSpPr/>
          <p:nvPr/>
        </p:nvSpPr>
        <p:spPr>
          <a:xfrm>
            <a:off x="598700" y="6036264"/>
            <a:ext cx="10035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spc="300" dirty="0">
                <a:solidFill>
                  <a:srgbClr val="1DB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人常常失败，但神是永不言败，祂守永约信实   必拯救到底</a:t>
            </a:r>
            <a:r>
              <a:rPr lang="en-US" altLang="zh-CN" sz="2000" b="1" spc="300" dirty="0">
                <a:solidFill>
                  <a:srgbClr val="1DB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</a:t>
            </a:r>
            <a:r>
              <a:rPr lang="zh-CN" altLang="en-US" sz="2000" b="1" spc="300" dirty="0">
                <a:solidFill>
                  <a:srgbClr val="1DB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带孩子回家</a:t>
            </a:r>
            <a:endParaRPr lang="en-CA" sz="2000" b="1" spc="300" dirty="0">
              <a:solidFill>
                <a:srgbClr val="1DB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75BB0DEA-50D5-4C32-B08D-CCF48EBD35B0}"/>
              </a:ext>
            </a:extLst>
          </p:cNvPr>
          <p:cNvSpPr txBox="1">
            <a:spLocks/>
          </p:cNvSpPr>
          <p:nvPr/>
        </p:nvSpPr>
        <p:spPr>
          <a:xfrm>
            <a:off x="2044776" y="6399662"/>
            <a:ext cx="5895252" cy="4244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kern="1800" spc="472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永 远  </a:t>
            </a:r>
            <a:r>
              <a:rPr lang="en-US" altLang="zh-CN" sz="2400" b="1" kern="1800" spc="472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-----------------</a:t>
            </a:r>
            <a:r>
              <a:rPr lang="zh-CN" altLang="en-US" sz="2400" b="1" kern="1800" spc="472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永 远</a:t>
            </a:r>
            <a:endParaRPr lang="zh-CN" altLang="en-US" sz="2700" b="1" kern="1800" spc="472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4A8FD3-9FE4-4FEB-A8D8-9DF56C44C141}"/>
              </a:ext>
            </a:extLst>
          </p:cNvPr>
          <p:cNvCxnSpPr/>
          <p:nvPr/>
        </p:nvCxnSpPr>
        <p:spPr>
          <a:xfrm>
            <a:off x="1320800" y="4859867"/>
            <a:ext cx="9482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row: Notched Right 37">
            <a:extLst>
              <a:ext uri="{FF2B5EF4-FFF2-40B4-BE49-F238E27FC236}">
                <a16:creationId xmlns:a16="http://schemas.microsoft.com/office/drawing/2014/main" id="{8A2C5462-BCBF-483D-9E3B-D86E27AEB5B4}"/>
              </a:ext>
            </a:extLst>
          </p:cNvPr>
          <p:cNvSpPr/>
          <p:nvPr/>
        </p:nvSpPr>
        <p:spPr>
          <a:xfrm flipV="1">
            <a:off x="11398545" y="5239407"/>
            <a:ext cx="375010" cy="19741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B23074-0A8C-48B2-91AA-FAD62AB220F0}"/>
              </a:ext>
            </a:extLst>
          </p:cNvPr>
          <p:cNvSpPr/>
          <p:nvPr/>
        </p:nvSpPr>
        <p:spPr>
          <a:xfrm>
            <a:off x="4060557" y="1131377"/>
            <a:ext cx="1361675" cy="48044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</a:rPr>
              <a:t>亚伯拉罕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4C4504C-C62F-441D-8273-0658EA54E80F}"/>
              </a:ext>
            </a:extLst>
          </p:cNvPr>
          <p:cNvSpPr/>
          <p:nvPr/>
        </p:nvSpPr>
        <p:spPr>
          <a:xfrm>
            <a:off x="4680488" y="2616631"/>
            <a:ext cx="837996" cy="48044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大卫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CB2C0988-CFBC-45F6-9F70-07C4A12B41BE}"/>
              </a:ext>
            </a:extLst>
          </p:cNvPr>
          <p:cNvSpPr/>
          <p:nvPr/>
        </p:nvSpPr>
        <p:spPr>
          <a:xfrm>
            <a:off x="5101389" y="1588168"/>
            <a:ext cx="1556085" cy="62564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族 长</a:t>
            </a:r>
            <a:endParaRPr lang="en-US" sz="2400" b="1" dirty="0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0E6882CE-F470-4C72-BC5E-3FA18F568910}"/>
              </a:ext>
            </a:extLst>
          </p:cNvPr>
          <p:cNvSpPr/>
          <p:nvPr/>
        </p:nvSpPr>
        <p:spPr>
          <a:xfrm rot="2760894">
            <a:off x="8404617" y="1821340"/>
            <a:ext cx="1766978" cy="73346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先知 摩</a:t>
            </a:r>
            <a:r>
              <a:rPr lang="en-US" altLang="zh-CN" sz="2400" b="1" dirty="0"/>
              <a:t>-</a:t>
            </a:r>
            <a:r>
              <a:rPr lang="zh-CN" altLang="en-US" sz="2400" b="1" dirty="0"/>
              <a:t>撒</a:t>
            </a:r>
            <a:endParaRPr lang="en-US" sz="2400" b="1" dirty="0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4C0D5556-E8A1-488C-B479-D5764F3A4C44}"/>
              </a:ext>
            </a:extLst>
          </p:cNvPr>
          <p:cNvSpPr/>
          <p:nvPr/>
        </p:nvSpPr>
        <p:spPr>
          <a:xfrm flipH="1">
            <a:off x="8053136" y="3047998"/>
            <a:ext cx="1010650" cy="62564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士 师</a:t>
            </a:r>
            <a:endParaRPr lang="en-US" sz="2400" b="1" dirty="0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5807B693-371E-43AF-82C0-C2CA3BEFD7E6}"/>
              </a:ext>
            </a:extLst>
          </p:cNvPr>
          <p:cNvSpPr/>
          <p:nvPr/>
        </p:nvSpPr>
        <p:spPr>
          <a:xfrm flipH="1">
            <a:off x="5061282" y="3136229"/>
            <a:ext cx="2815391" cy="62564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先知  摩</a:t>
            </a:r>
            <a:r>
              <a:rPr lang="en-US" altLang="zh-CN" sz="2400" b="1" dirty="0"/>
              <a:t>---</a:t>
            </a:r>
            <a:r>
              <a:rPr lang="zh-CN" altLang="en-US" sz="2400" b="1" dirty="0"/>
              <a:t>撒</a:t>
            </a:r>
            <a:endParaRPr lang="en-US" sz="2400" b="1" dirty="0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553C8886-3F39-4395-899A-87BB468A75D0}"/>
              </a:ext>
            </a:extLst>
          </p:cNvPr>
          <p:cNvSpPr/>
          <p:nvPr/>
        </p:nvSpPr>
        <p:spPr>
          <a:xfrm rot="17795778" flipH="1">
            <a:off x="2598720" y="3732256"/>
            <a:ext cx="1820085" cy="72048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君王  扫</a:t>
            </a:r>
            <a:r>
              <a:rPr lang="en-US" altLang="zh-CN" sz="2400" b="1" dirty="0"/>
              <a:t>-</a:t>
            </a:r>
            <a:r>
              <a:rPr lang="zh-CN" altLang="en-US" sz="2400" b="1" dirty="0"/>
              <a:t>西</a:t>
            </a:r>
            <a:endParaRPr lang="en-US" sz="2400" b="1" dirty="0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4825DAB8-F841-4AF9-B71C-878F9DD9B526}"/>
              </a:ext>
            </a:extLst>
          </p:cNvPr>
          <p:cNvSpPr/>
          <p:nvPr/>
        </p:nvSpPr>
        <p:spPr>
          <a:xfrm>
            <a:off x="5394390" y="5067319"/>
            <a:ext cx="3497179" cy="52136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祭  司</a:t>
            </a:r>
            <a:endParaRPr lang="en-US" sz="2400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AED80FA-9C7C-4BA9-93F6-0355E12D6A6A}"/>
              </a:ext>
            </a:extLst>
          </p:cNvPr>
          <p:cNvSpPr/>
          <p:nvPr/>
        </p:nvSpPr>
        <p:spPr>
          <a:xfrm>
            <a:off x="5371699" y="113898"/>
            <a:ext cx="6705600" cy="91440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FF00"/>
                </a:solidFill>
              </a:rPr>
              <a:t>先知   祭司</a:t>
            </a:r>
            <a:r>
              <a:rPr lang="en-US" altLang="zh-CN" sz="2800" b="1" dirty="0">
                <a:solidFill>
                  <a:srgbClr val="FFFF00"/>
                </a:solidFill>
              </a:rPr>
              <a:t>   </a:t>
            </a:r>
            <a:r>
              <a:rPr lang="zh-CN" altLang="en-US" sz="2800" b="1" dirty="0">
                <a:solidFill>
                  <a:srgbClr val="FFFF00"/>
                </a:solidFill>
              </a:rPr>
              <a:t>君王  </a:t>
            </a:r>
            <a:endParaRPr lang="en-US" altLang="zh-CN" sz="2800" b="1" dirty="0">
              <a:solidFill>
                <a:srgbClr val="FFFF00"/>
              </a:solidFill>
            </a:endParaRPr>
          </a:p>
          <a:p>
            <a:pPr algn="ctr"/>
            <a:r>
              <a:rPr lang="zh-CN" altLang="en-US" sz="2800" b="1" dirty="0">
                <a:solidFill>
                  <a:srgbClr val="FFFF00"/>
                </a:solidFill>
              </a:rPr>
              <a:t>全能的神 永在的父  和平的君</a:t>
            </a:r>
            <a:r>
              <a:rPr lang="en-US" altLang="zh-CN" sz="2800" b="1" dirty="0">
                <a:solidFill>
                  <a:srgbClr val="FFFF00"/>
                </a:solidFill>
              </a:rPr>
              <a:t>---</a:t>
            </a:r>
            <a:r>
              <a:rPr lang="zh-CN" altLang="en-US" sz="2800" b="1" dirty="0">
                <a:solidFill>
                  <a:srgbClr val="FFFF00"/>
                </a:solidFill>
              </a:rPr>
              <a:t>耶稣基督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6" name="Rectangle 13">
            <a:extLst>
              <a:ext uri="{FF2B5EF4-FFF2-40B4-BE49-F238E27FC236}">
                <a16:creationId xmlns:a16="http://schemas.microsoft.com/office/drawing/2014/main" id="{736A4DA7-3232-46B6-8E6B-0A4BA596E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95579" y="2658687"/>
            <a:ext cx="69268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CA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B.C.950                   B.C.1000             450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                 </a:t>
            </a:r>
            <a:r>
              <a:rPr lang="en-CA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347178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/>
      <p:bldP spid="4" grpId="0"/>
      <p:bldP spid="5" grpId="0"/>
      <p:bldP spid="34" grpId="0"/>
      <p:bldP spid="35" grpId="0"/>
      <p:bldP spid="36" grpId="0" animBg="1"/>
      <p:bldP spid="6" grpId="0"/>
      <p:bldP spid="14" grpId="0" animBg="1"/>
      <p:bldP spid="42" grpId="0" animBg="1"/>
      <p:bldP spid="31" grpId="0" animBg="1"/>
      <p:bldP spid="48" grpId="0" animBg="1"/>
      <p:bldP spid="50" grpId="0" animBg="1"/>
      <p:bldP spid="51" grpId="0" animBg="1"/>
      <p:bldP spid="52" grpId="0" animBg="1"/>
      <p:bldP spid="54" grpId="0" animBg="1"/>
      <p:bldP spid="40" grpId="0" animBg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撒母耳记上第16章逐节注解、祷读– 圣经综合解读">
            <a:extLst>
              <a:ext uri="{FF2B5EF4-FFF2-40B4-BE49-F238E27FC236}">
                <a16:creationId xmlns:a16="http://schemas.microsoft.com/office/drawing/2014/main" id="{6766EED4-E7F1-461A-9DDB-AF3FE3173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31" y="1479805"/>
            <a:ext cx="9256295" cy="518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192B05A-216B-4C00-AC6D-23DD60A9AC10}"/>
              </a:ext>
            </a:extLst>
          </p:cNvPr>
          <p:cNvSpPr/>
          <p:nvPr/>
        </p:nvSpPr>
        <p:spPr>
          <a:xfrm>
            <a:off x="3980544" y="638733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6CB7D3D-929C-4E01-82D7-3D99CB48C3FF}"/>
              </a:ext>
            </a:extLst>
          </p:cNvPr>
          <p:cNvSpPr/>
          <p:nvPr/>
        </p:nvSpPr>
        <p:spPr>
          <a:xfrm>
            <a:off x="7620000" y="638733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5" name="Rectangle 9234">
            <a:extLst>
              <a:ext uri="{FF2B5EF4-FFF2-40B4-BE49-F238E27FC236}">
                <a16:creationId xmlns:a16="http://schemas.microsoft.com/office/drawing/2014/main" id="{943515DB-465F-42A4-A6CD-AA4E78B7029C}"/>
              </a:ext>
            </a:extLst>
          </p:cNvPr>
          <p:cNvSpPr/>
          <p:nvPr/>
        </p:nvSpPr>
        <p:spPr>
          <a:xfrm>
            <a:off x="1625603" y="449942"/>
            <a:ext cx="18288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撒母耳</a:t>
            </a:r>
            <a:endParaRPr lang="en-US" sz="3200" b="1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CEA9A66-7B9B-484B-BBDA-2A3135809D4A}"/>
              </a:ext>
            </a:extLst>
          </p:cNvPr>
          <p:cNvSpPr/>
          <p:nvPr/>
        </p:nvSpPr>
        <p:spPr>
          <a:xfrm>
            <a:off x="5290457" y="428171"/>
            <a:ext cx="18288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扫 罗</a:t>
            </a:r>
            <a:endParaRPr lang="en-US" sz="3200" b="1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E11BD6C-DA29-45E6-AB87-1D4BD560BD13}"/>
              </a:ext>
            </a:extLst>
          </p:cNvPr>
          <p:cNvSpPr/>
          <p:nvPr/>
        </p:nvSpPr>
        <p:spPr>
          <a:xfrm>
            <a:off x="8918128" y="420911"/>
            <a:ext cx="18288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</a:rPr>
              <a:t>大 卫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6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9235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C192B05A-216B-4C00-AC6D-23DD60A9AC10}"/>
              </a:ext>
            </a:extLst>
          </p:cNvPr>
          <p:cNvSpPr/>
          <p:nvPr/>
        </p:nvSpPr>
        <p:spPr>
          <a:xfrm>
            <a:off x="3804082" y="638733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6CB7D3D-929C-4E01-82D7-3D99CB48C3FF}"/>
              </a:ext>
            </a:extLst>
          </p:cNvPr>
          <p:cNvSpPr/>
          <p:nvPr/>
        </p:nvSpPr>
        <p:spPr>
          <a:xfrm>
            <a:off x="7443538" y="638733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79ED49-5972-4EDB-95E3-C20A89CD7331}"/>
              </a:ext>
            </a:extLst>
          </p:cNvPr>
          <p:cNvSpPr txBox="1"/>
          <p:nvPr/>
        </p:nvSpPr>
        <p:spPr>
          <a:xfrm>
            <a:off x="1566154" y="1762518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哈</a:t>
            </a:r>
            <a:endParaRPr lang="en-US" altLang="zh-CN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拿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EBADF1-4F8E-4047-BDC0-9C52B3B84432}"/>
              </a:ext>
            </a:extLst>
          </p:cNvPr>
          <p:cNvSpPr txBox="1"/>
          <p:nvPr/>
        </p:nvSpPr>
        <p:spPr>
          <a:xfrm>
            <a:off x="2390746" y="1762518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以利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878566-F451-44BA-A370-F8021F769895}"/>
              </a:ext>
            </a:extLst>
          </p:cNvPr>
          <p:cNvSpPr txBox="1"/>
          <p:nvPr/>
        </p:nvSpPr>
        <p:spPr>
          <a:xfrm>
            <a:off x="3246184" y="1762518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扫罗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FDF328-10D1-4DEA-BD35-89A0DAFC2A10}"/>
              </a:ext>
            </a:extLst>
          </p:cNvPr>
          <p:cNvCxnSpPr>
            <a:cxnSpLocks/>
          </p:cNvCxnSpPr>
          <p:nvPr/>
        </p:nvCxnSpPr>
        <p:spPr>
          <a:xfrm flipH="1">
            <a:off x="1892728" y="1262743"/>
            <a:ext cx="419100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382DEBE-A71F-40F9-A39A-0743AE6D261B}"/>
              </a:ext>
            </a:extLst>
          </p:cNvPr>
          <p:cNvCxnSpPr>
            <a:cxnSpLocks/>
          </p:cNvCxnSpPr>
          <p:nvPr/>
        </p:nvCxnSpPr>
        <p:spPr>
          <a:xfrm>
            <a:off x="2665612" y="1262743"/>
            <a:ext cx="0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4A765BA-4254-42CA-BA6B-B4412DFBFB4E}"/>
              </a:ext>
            </a:extLst>
          </p:cNvPr>
          <p:cNvCxnSpPr>
            <a:cxnSpLocks/>
          </p:cNvCxnSpPr>
          <p:nvPr/>
        </p:nvCxnSpPr>
        <p:spPr>
          <a:xfrm>
            <a:off x="3103605" y="1262743"/>
            <a:ext cx="342569" cy="4938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775E270-4E30-462B-B3CE-766CEDF0BE88}"/>
              </a:ext>
            </a:extLst>
          </p:cNvPr>
          <p:cNvCxnSpPr>
            <a:cxnSpLocks/>
          </p:cNvCxnSpPr>
          <p:nvPr/>
        </p:nvCxnSpPr>
        <p:spPr>
          <a:xfrm flipH="1">
            <a:off x="5078616" y="1262743"/>
            <a:ext cx="419100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0766F76-AE48-4373-8EA6-13CF2EFAF26F}"/>
              </a:ext>
            </a:extLst>
          </p:cNvPr>
          <p:cNvCxnSpPr>
            <a:cxnSpLocks/>
          </p:cNvCxnSpPr>
          <p:nvPr/>
        </p:nvCxnSpPr>
        <p:spPr>
          <a:xfrm>
            <a:off x="5836987" y="1262743"/>
            <a:ext cx="0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488B7D3-C949-4F68-BBAD-4527FEAA919B}"/>
              </a:ext>
            </a:extLst>
          </p:cNvPr>
          <p:cNvCxnSpPr>
            <a:cxnSpLocks/>
          </p:cNvCxnSpPr>
          <p:nvPr/>
        </p:nvCxnSpPr>
        <p:spPr>
          <a:xfrm>
            <a:off x="6623321" y="1262743"/>
            <a:ext cx="342569" cy="4938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3BBA74D-BA15-4F22-B552-BFA526DD7654}"/>
              </a:ext>
            </a:extLst>
          </p:cNvPr>
          <p:cNvCxnSpPr>
            <a:cxnSpLocks/>
          </p:cNvCxnSpPr>
          <p:nvPr/>
        </p:nvCxnSpPr>
        <p:spPr>
          <a:xfrm flipH="1">
            <a:off x="8568401" y="1306283"/>
            <a:ext cx="419100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A9912A4-C554-4A63-8A6E-3F40469C458D}"/>
              </a:ext>
            </a:extLst>
          </p:cNvPr>
          <p:cNvCxnSpPr>
            <a:cxnSpLocks/>
          </p:cNvCxnSpPr>
          <p:nvPr/>
        </p:nvCxnSpPr>
        <p:spPr>
          <a:xfrm>
            <a:off x="9559001" y="1306283"/>
            <a:ext cx="0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F65C4EA-6F42-4BEB-B581-86A09CF3F7F2}"/>
              </a:ext>
            </a:extLst>
          </p:cNvPr>
          <p:cNvCxnSpPr>
            <a:cxnSpLocks/>
          </p:cNvCxnSpPr>
          <p:nvPr/>
        </p:nvCxnSpPr>
        <p:spPr>
          <a:xfrm>
            <a:off x="10156648" y="1306283"/>
            <a:ext cx="342569" cy="4938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FE58180-E620-44C2-93C1-9FDB645336D7}"/>
              </a:ext>
            </a:extLst>
          </p:cNvPr>
          <p:cNvSpPr txBox="1"/>
          <p:nvPr/>
        </p:nvSpPr>
        <p:spPr>
          <a:xfrm>
            <a:off x="4723015" y="1762518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撒母耳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22EC8B1-C83B-4108-8EEA-1ACB1E800577}"/>
              </a:ext>
            </a:extLst>
          </p:cNvPr>
          <p:cNvSpPr txBox="1"/>
          <p:nvPr/>
        </p:nvSpPr>
        <p:spPr>
          <a:xfrm>
            <a:off x="5576636" y="1762518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约拿单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52F86EA-82C9-4FFA-A407-D5D1376F62F3}"/>
              </a:ext>
            </a:extLst>
          </p:cNvPr>
          <p:cNvSpPr txBox="1"/>
          <p:nvPr/>
        </p:nvSpPr>
        <p:spPr>
          <a:xfrm>
            <a:off x="6112757" y="1762518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大卫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76D891C-301B-43C0-9D46-D1C52B25E2D7}"/>
              </a:ext>
            </a:extLst>
          </p:cNvPr>
          <p:cNvSpPr txBox="1"/>
          <p:nvPr/>
        </p:nvSpPr>
        <p:spPr>
          <a:xfrm>
            <a:off x="8234571" y="1849601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撒母耳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EFA36AF-84CE-4809-ADF1-BA8F7DEB9ED9}"/>
              </a:ext>
            </a:extLst>
          </p:cNvPr>
          <p:cNvSpPr txBox="1"/>
          <p:nvPr/>
        </p:nvSpPr>
        <p:spPr>
          <a:xfrm>
            <a:off x="8725336" y="1849601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约拿单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CAE81AE-D45F-41D7-8044-406A661559DC}"/>
              </a:ext>
            </a:extLst>
          </p:cNvPr>
          <p:cNvSpPr txBox="1"/>
          <p:nvPr/>
        </p:nvSpPr>
        <p:spPr>
          <a:xfrm>
            <a:off x="9290487" y="1849601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/>
              <a:t>扫罗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224" name="Straight Arrow Connector 9223">
            <a:extLst>
              <a:ext uri="{FF2B5EF4-FFF2-40B4-BE49-F238E27FC236}">
                <a16:creationId xmlns:a16="http://schemas.microsoft.com/office/drawing/2014/main" id="{FA9AF75F-7063-4833-B704-803092519500}"/>
              </a:ext>
            </a:extLst>
          </p:cNvPr>
          <p:cNvCxnSpPr>
            <a:cxnSpLocks/>
          </p:cNvCxnSpPr>
          <p:nvPr/>
        </p:nvCxnSpPr>
        <p:spPr>
          <a:xfrm>
            <a:off x="1492682" y="1233714"/>
            <a:ext cx="0" cy="1988457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6EF8C84-2E59-4087-B3FF-875C7D539868}"/>
              </a:ext>
            </a:extLst>
          </p:cNvPr>
          <p:cNvSpPr txBox="1"/>
          <p:nvPr/>
        </p:nvSpPr>
        <p:spPr>
          <a:xfrm>
            <a:off x="6729614" y="1762518"/>
            <a:ext cx="533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非利士人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E1B70EE-0450-4118-93B4-EF58D7D0326F}"/>
              </a:ext>
            </a:extLst>
          </p:cNvPr>
          <p:cNvCxnSpPr>
            <a:cxnSpLocks/>
          </p:cNvCxnSpPr>
          <p:nvPr/>
        </p:nvCxnSpPr>
        <p:spPr>
          <a:xfrm flipH="1">
            <a:off x="9060980" y="1306283"/>
            <a:ext cx="188688" cy="4789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1FF225D-D754-4ABB-AE73-D35354A1064F}"/>
              </a:ext>
            </a:extLst>
          </p:cNvPr>
          <p:cNvCxnSpPr>
            <a:cxnSpLocks/>
          </p:cNvCxnSpPr>
          <p:nvPr/>
        </p:nvCxnSpPr>
        <p:spPr>
          <a:xfrm>
            <a:off x="9842029" y="1306283"/>
            <a:ext cx="147865" cy="508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674FA835-AEB9-4A54-8A52-9069D242AB67}"/>
              </a:ext>
            </a:extLst>
          </p:cNvPr>
          <p:cNvSpPr txBox="1"/>
          <p:nvPr/>
        </p:nvSpPr>
        <p:spPr>
          <a:xfrm>
            <a:off x="9805744" y="1849601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勇士们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47FCBC9-9D93-46FA-8745-1F3EBBABCEFC}"/>
              </a:ext>
            </a:extLst>
          </p:cNvPr>
          <p:cNvSpPr txBox="1"/>
          <p:nvPr/>
        </p:nvSpPr>
        <p:spPr>
          <a:xfrm>
            <a:off x="10291972" y="1849601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/>
              <a:t>押沙龙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0C56794-030D-4CB0-9B60-909663904E78}"/>
              </a:ext>
            </a:extLst>
          </p:cNvPr>
          <p:cNvCxnSpPr>
            <a:cxnSpLocks/>
          </p:cNvCxnSpPr>
          <p:nvPr/>
        </p:nvCxnSpPr>
        <p:spPr>
          <a:xfrm>
            <a:off x="10613846" y="1306283"/>
            <a:ext cx="435588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A41B31B-5ECA-4DD5-B6C0-366E99DF8181}"/>
              </a:ext>
            </a:extLst>
          </p:cNvPr>
          <p:cNvSpPr txBox="1"/>
          <p:nvPr/>
        </p:nvSpPr>
        <p:spPr>
          <a:xfrm>
            <a:off x="10850771" y="1806058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两先知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35" name="Rectangle 9234">
            <a:extLst>
              <a:ext uri="{FF2B5EF4-FFF2-40B4-BE49-F238E27FC236}">
                <a16:creationId xmlns:a16="http://schemas.microsoft.com/office/drawing/2014/main" id="{943515DB-465F-42A4-A6CD-AA4E78B7029C}"/>
              </a:ext>
            </a:extLst>
          </p:cNvPr>
          <p:cNvSpPr/>
          <p:nvPr/>
        </p:nvSpPr>
        <p:spPr>
          <a:xfrm>
            <a:off x="1449141" y="449942"/>
            <a:ext cx="18288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撒母耳</a:t>
            </a:r>
            <a:endParaRPr lang="en-US" sz="3200" b="1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CEA9A66-7B9B-484B-BBDA-2A3135809D4A}"/>
              </a:ext>
            </a:extLst>
          </p:cNvPr>
          <p:cNvSpPr/>
          <p:nvPr/>
        </p:nvSpPr>
        <p:spPr>
          <a:xfrm>
            <a:off x="5113995" y="428171"/>
            <a:ext cx="18288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扫 罗</a:t>
            </a:r>
            <a:endParaRPr lang="en-US" sz="3200" b="1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E11BD6C-DA29-45E6-AB87-1D4BD560BD13}"/>
              </a:ext>
            </a:extLst>
          </p:cNvPr>
          <p:cNvSpPr/>
          <p:nvPr/>
        </p:nvSpPr>
        <p:spPr>
          <a:xfrm>
            <a:off x="8741666" y="420911"/>
            <a:ext cx="18288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</a:rPr>
              <a:t>大 卫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8C1DD90-AB4D-46EE-96FA-DAF7EB10B6AE}"/>
              </a:ext>
            </a:extLst>
          </p:cNvPr>
          <p:cNvCxnSpPr>
            <a:cxnSpLocks/>
          </p:cNvCxnSpPr>
          <p:nvPr/>
        </p:nvCxnSpPr>
        <p:spPr>
          <a:xfrm>
            <a:off x="6323216" y="1255486"/>
            <a:ext cx="0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5" name="Oval 9244">
            <a:extLst>
              <a:ext uri="{FF2B5EF4-FFF2-40B4-BE49-F238E27FC236}">
                <a16:creationId xmlns:a16="http://schemas.microsoft.com/office/drawing/2014/main" id="{D27D7518-6101-4BBF-9A38-EECF33C24E00}"/>
              </a:ext>
            </a:extLst>
          </p:cNvPr>
          <p:cNvSpPr/>
          <p:nvPr/>
        </p:nvSpPr>
        <p:spPr>
          <a:xfrm>
            <a:off x="1" y="3265715"/>
            <a:ext cx="3031958" cy="125815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以色列</a:t>
            </a:r>
            <a:endParaRPr lang="en-US" altLang="zh-CN" sz="3200" b="1" dirty="0"/>
          </a:p>
          <a:p>
            <a:pPr algn="ctr"/>
            <a:r>
              <a:rPr lang="zh-CN" altLang="en-US" sz="3200" b="1" dirty="0"/>
              <a:t>民族</a:t>
            </a:r>
            <a:endParaRPr lang="en-US" sz="3200" b="1" dirty="0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003E146-A2B1-4BD0-A5F2-970DDC0FC930}"/>
              </a:ext>
            </a:extLst>
          </p:cNvPr>
          <p:cNvCxnSpPr>
            <a:cxnSpLocks/>
          </p:cNvCxnSpPr>
          <p:nvPr/>
        </p:nvCxnSpPr>
        <p:spPr>
          <a:xfrm>
            <a:off x="10940417" y="1299026"/>
            <a:ext cx="435588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1293CDBB-1D09-46D8-8583-9CC0DE0731A4}"/>
              </a:ext>
            </a:extLst>
          </p:cNvPr>
          <p:cNvSpPr txBox="1"/>
          <p:nvPr/>
        </p:nvSpPr>
        <p:spPr>
          <a:xfrm>
            <a:off x="11264428" y="1813316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祭司们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9DCDB8B-8D29-4261-970F-504EB174469D}"/>
              </a:ext>
            </a:extLst>
          </p:cNvPr>
          <p:cNvSpPr txBox="1"/>
          <p:nvPr/>
        </p:nvSpPr>
        <p:spPr>
          <a:xfrm>
            <a:off x="572936" y="4700132"/>
            <a:ext cx="1480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撒</a:t>
            </a:r>
            <a:r>
              <a:rPr lang="en-US" altLang="zh-CN" sz="2400" b="1" dirty="0"/>
              <a:t>+</a:t>
            </a:r>
            <a:r>
              <a:rPr lang="zh-CN" altLang="en-US" sz="2400" b="1" dirty="0"/>
              <a:t>以利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46" name="Rectangle 9245">
            <a:extLst>
              <a:ext uri="{FF2B5EF4-FFF2-40B4-BE49-F238E27FC236}">
                <a16:creationId xmlns:a16="http://schemas.microsoft.com/office/drawing/2014/main" id="{2B4D2EA2-E827-4C1B-83D2-BC32F3B99CD4}"/>
              </a:ext>
            </a:extLst>
          </p:cNvPr>
          <p:cNvSpPr/>
          <p:nvPr/>
        </p:nvSpPr>
        <p:spPr>
          <a:xfrm>
            <a:off x="761623" y="5288929"/>
            <a:ext cx="1001485" cy="449943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  <a:r>
              <a:rPr lang="en-US" altLang="zh-CN" sz="2400" b="1" dirty="0">
                <a:solidFill>
                  <a:schemeClr val="bg1"/>
                </a:solidFill>
              </a:rPr>
              <a:t>-7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E238239-EAFF-4E8E-BF0E-2875BC0CD9B7}"/>
              </a:ext>
            </a:extLst>
          </p:cNvPr>
          <p:cNvSpPr txBox="1"/>
          <p:nvPr/>
        </p:nvSpPr>
        <p:spPr>
          <a:xfrm>
            <a:off x="689956" y="5941102"/>
            <a:ext cx="1131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撒治理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47" name="Arrow: Right 9246">
            <a:extLst>
              <a:ext uri="{FF2B5EF4-FFF2-40B4-BE49-F238E27FC236}">
                <a16:creationId xmlns:a16="http://schemas.microsoft.com/office/drawing/2014/main" id="{DA74C497-12C0-4A11-AA50-4ADDD3F425A1}"/>
              </a:ext>
            </a:extLst>
          </p:cNvPr>
          <p:cNvSpPr/>
          <p:nvPr/>
        </p:nvSpPr>
        <p:spPr>
          <a:xfrm>
            <a:off x="2935705" y="3476552"/>
            <a:ext cx="9256295" cy="827314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/>
              <a:t>           士师 </a:t>
            </a:r>
            <a:r>
              <a:rPr lang="en-US" altLang="zh-CN" sz="2800" b="1" dirty="0"/>
              <a:t>----------------------------</a:t>
            </a:r>
            <a:r>
              <a:rPr lang="zh-CN" altLang="en-US" sz="2800" b="1" dirty="0"/>
              <a:t>王国</a:t>
            </a:r>
            <a:endParaRPr lang="en-US" sz="2800" b="1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783C502-D06B-4EA9-8288-E080121E9A92}"/>
              </a:ext>
            </a:extLst>
          </p:cNvPr>
          <p:cNvSpPr/>
          <p:nvPr/>
        </p:nvSpPr>
        <p:spPr>
          <a:xfrm>
            <a:off x="2147740" y="5288929"/>
            <a:ext cx="1001485" cy="449943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8</a:t>
            </a:r>
            <a:r>
              <a:rPr lang="en-US" altLang="zh-CN" sz="2400" b="1" dirty="0">
                <a:solidFill>
                  <a:schemeClr val="bg1"/>
                </a:solidFill>
              </a:rPr>
              <a:t>-15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CC836E2-085B-466F-8811-2F972DFEE507}"/>
              </a:ext>
            </a:extLst>
          </p:cNvPr>
          <p:cNvSpPr/>
          <p:nvPr/>
        </p:nvSpPr>
        <p:spPr>
          <a:xfrm>
            <a:off x="3548367" y="5288929"/>
            <a:ext cx="1001485" cy="449943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16</a:t>
            </a:r>
            <a:r>
              <a:rPr lang="en-US" altLang="zh-CN" sz="2000" b="1" dirty="0"/>
              <a:t>-18</a:t>
            </a:r>
            <a:endParaRPr lang="en-US" sz="2000" b="1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BF261DD-9544-4617-AC3D-5256F8C27D9B}"/>
              </a:ext>
            </a:extLst>
          </p:cNvPr>
          <p:cNvSpPr/>
          <p:nvPr/>
        </p:nvSpPr>
        <p:spPr>
          <a:xfrm>
            <a:off x="6313337" y="5288929"/>
            <a:ext cx="1001485" cy="449943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27</a:t>
            </a:r>
            <a:r>
              <a:rPr lang="en-US" altLang="zh-CN" sz="2000" b="1" dirty="0"/>
              <a:t>-31</a:t>
            </a:r>
            <a:endParaRPr lang="en-US" sz="2000" b="1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A370A74-C009-4949-AFED-6D0D8DCCF6FB}"/>
              </a:ext>
            </a:extLst>
          </p:cNvPr>
          <p:cNvSpPr/>
          <p:nvPr/>
        </p:nvSpPr>
        <p:spPr>
          <a:xfrm>
            <a:off x="4941736" y="5288929"/>
            <a:ext cx="1001485" cy="449943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19</a:t>
            </a:r>
            <a:r>
              <a:rPr lang="en-US" altLang="zh-CN" sz="2000" b="1" dirty="0"/>
              <a:t>-26</a:t>
            </a:r>
            <a:endParaRPr lang="en-US" sz="2000" b="1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FDAC1CF-8FFB-4870-88A0-F8AB00573827}"/>
              </a:ext>
            </a:extLst>
          </p:cNvPr>
          <p:cNvSpPr txBox="1"/>
          <p:nvPr/>
        </p:nvSpPr>
        <p:spPr>
          <a:xfrm>
            <a:off x="1959955" y="4700132"/>
            <a:ext cx="14142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撒</a:t>
            </a:r>
            <a:r>
              <a:rPr lang="en-US" altLang="zh-CN" sz="2400" b="1" dirty="0"/>
              <a:t>+</a:t>
            </a:r>
            <a:r>
              <a:rPr lang="zh-CN" altLang="en-US" sz="2400" b="1" dirty="0"/>
              <a:t>扫罗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9327292-F667-4371-886B-AA51F8808D44}"/>
              </a:ext>
            </a:extLst>
          </p:cNvPr>
          <p:cNvSpPr txBox="1"/>
          <p:nvPr/>
        </p:nvSpPr>
        <p:spPr>
          <a:xfrm>
            <a:off x="3400310" y="4700132"/>
            <a:ext cx="1537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扫</a:t>
            </a:r>
            <a:r>
              <a:rPr lang="en-US" altLang="zh-CN" sz="2400" b="1" dirty="0"/>
              <a:t>+</a:t>
            </a:r>
            <a:r>
              <a:rPr lang="zh-CN" altLang="en-US" sz="2400" b="1" dirty="0"/>
              <a:t>大卫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4396E6B-EA08-41B1-AC61-E4CE7366DBE3}"/>
              </a:ext>
            </a:extLst>
          </p:cNvPr>
          <p:cNvSpPr txBox="1"/>
          <p:nvPr/>
        </p:nvSpPr>
        <p:spPr>
          <a:xfrm>
            <a:off x="4717670" y="4700132"/>
            <a:ext cx="1486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扫追大卫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5AEDCFB-A8D6-48D2-9CB4-C362C5D88B18}"/>
              </a:ext>
            </a:extLst>
          </p:cNvPr>
          <p:cNvSpPr txBox="1"/>
          <p:nvPr/>
        </p:nvSpPr>
        <p:spPr>
          <a:xfrm>
            <a:off x="6103784" y="4700132"/>
            <a:ext cx="15085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大卫寄居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CD3583E-1304-482A-BA08-5BBB10FEC4D7}"/>
              </a:ext>
            </a:extLst>
          </p:cNvPr>
          <p:cNvSpPr txBox="1"/>
          <p:nvPr/>
        </p:nvSpPr>
        <p:spPr>
          <a:xfrm>
            <a:off x="2083326" y="5941102"/>
            <a:ext cx="1131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扫治理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F745C67-46CE-42E8-A665-C27F1B0F1F04}"/>
              </a:ext>
            </a:extLst>
          </p:cNvPr>
          <p:cNvSpPr txBox="1"/>
          <p:nvPr/>
        </p:nvSpPr>
        <p:spPr>
          <a:xfrm>
            <a:off x="3353332" y="5941102"/>
            <a:ext cx="1443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兴起大卫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095BC2D-5C6A-4BC0-9BEC-D34C1582CD35}"/>
              </a:ext>
            </a:extLst>
          </p:cNvPr>
          <p:cNvSpPr txBox="1"/>
          <p:nvPr/>
        </p:nvSpPr>
        <p:spPr>
          <a:xfrm>
            <a:off x="4899101" y="5941102"/>
            <a:ext cx="1131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大卫逃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A1BDB6F-CE65-490E-B164-FDAC8CA49B83}"/>
              </a:ext>
            </a:extLst>
          </p:cNvPr>
          <p:cNvSpPr txBox="1"/>
          <p:nvPr/>
        </p:nvSpPr>
        <p:spPr>
          <a:xfrm>
            <a:off x="6270698" y="5941102"/>
            <a:ext cx="1131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  等待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FDA0B28-4D93-49F2-BA4C-5704F300833C}"/>
              </a:ext>
            </a:extLst>
          </p:cNvPr>
          <p:cNvSpPr/>
          <p:nvPr/>
        </p:nvSpPr>
        <p:spPr>
          <a:xfrm>
            <a:off x="7797233" y="5288929"/>
            <a:ext cx="1001485" cy="449943"/>
          </a:xfrm>
          <a:prstGeom prst="rect">
            <a:avLst/>
          </a:prstGeom>
          <a:solidFill>
            <a:srgbClr val="00FF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1-10</a:t>
            </a:r>
            <a:endParaRPr lang="en-US" sz="2000" b="1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29EAA0E-838E-4772-A474-33BF47C49197}"/>
              </a:ext>
            </a:extLst>
          </p:cNvPr>
          <p:cNvSpPr txBox="1"/>
          <p:nvPr/>
        </p:nvSpPr>
        <p:spPr>
          <a:xfrm>
            <a:off x="7571879" y="4700132"/>
            <a:ext cx="18448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大卫盛世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8283EF5-0C9E-4DF4-8D5A-023B3EB3EE50}"/>
              </a:ext>
            </a:extLst>
          </p:cNvPr>
          <p:cNvSpPr txBox="1"/>
          <p:nvPr/>
        </p:nvSpPr>
        <p:spPr>
          <a:xfrm>
            <a:off x="7449796" y="5941102"/>
            <a:ext cx="16300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  统一全国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F969692-5A1E-4E5D-9EB6-0C1BB6282FAB}"/>
              </a:ext>
            </a:extLst>
          </p:cNvPr>
          <p:cNvSpPr/>
          <p:nvPr/>
        </p:nvSpPr>
        <p:spPr>
          <a:xfrm>
            <a:off x="9281128" y="5288929"/>
            <a:ext cx="1001485" cy="449943"/>
          </a:xfrm>
          <a:prstGeom prst="rect">
            <a:avLst/>
          </a:prstGeom>
          <a:solidFill>
            <a:srgbClr val="00FF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11-20</a:t>
            </a:r>
            <a:endParaRPr lang="en-US" sz="2000" b="1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F43CA86-2F7F-4B58-AC32-CDD66A982DF5}"/>
              </a:ext>
            </a:extLst>
          </p:cNvPr>
          <p:cNvSpPr txBox="1"/>
          <p:nvPr/>
        </p:nvSpPr>
        <p:spPr>
          <a:xfrm>
            <a:off x="9071575" y="4700132"/>
            <a:ext cx="1788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大卫乱世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1147AC7-52F6-4C24-86FD-7393E3FBC1BA}"/>
              </a:ext>
            </a:extLst>
          </p:cNvPr>
          <p:cNvSpPr txBox="1"/>
          <p:nvPr/>
        </p:nvSpPr>
        <p:spPr>
          <a:xfrm>
            <a:off x="9063791" y="5941102"/>
            <a:ext cx="1475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 羞 碎 怒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A3CCB8C-CB56-43B3-A71B-8A673C473DAD}"/>
              </a:ext>
            </a:extLst>
          </p:cNvPr>
          <p:cNvSpPr/>
          <p:nvPr/>
        </p:nvSpPr>
        <p:spPr>
          <a:xfrm>
            <a:off x="10728737" y="5288929"/>
            <a:ext cx="1001485" cy="449943"/>
          </a:xfrm>
          <a:prstGeom prst="rect">
            <a:avLst/>
          </a:prstGeom>
          <a:solidFill>
            <a:srgbClr val="00FF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21</a:t>
            </a:r>
            <a:r>
              <a:rPr lang="en-US" altLang="zh-CN" sz="2000" b="1" dirty="0"/>
              <a:t>-24</a:t>
            </a:r>
            <a:endParaRPr lang="en-US" sz="2000" b="1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346C1CF-FDF8-4154-BFA1-71FD26CF8864}"/>
              </a:ext>
            </a:extLst>
          </p:cNvPr>
          <p:cNvSpPr txBox="1"/>
          <p:nvPr/>
        </p:nvSpPr>
        <p:spPr>
          <a:xfrm>
            <a:off x="10519184" y="4700132"/>
            <a:ext cx="1788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大卫感慨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F90A710-804A-4D5E-9DB5-1171892E8151}"/>
              </a:ext>
            </a:extLst>
          </p:cNvPr>
          <p:cNvSpPr txBox="1"/>
          <p:nvPr/>
        </p:nvSpPr>
        <p:spPr>
          <a:xfrm>
            <a:off x="10539663" y="5941102"/>
            <a:ext cx="1523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  瘟疫止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5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51" grpId="0"/>
      <p:bldP spid="52" grpId="0"/>
      <p:bldP spid="53" grpId="0"/>
      <p:bldP spid="54" grpId="0"/>
      <p:bldP spid="55" grpId="0"/>
      <p:bldP spid="56" grpId="0"/>
      <p:bldP spid="65" grpId="0"/>
      <p:bldP spid="72" grpId="0"/>
      <p:bldP spid="73" grpId="0"/>
      <p:bldP spid="77" grpId="0"/>
      <p:bldP spid="9245" grpId="0" animBg="1"/>
      <p:bldP spid="95" grpId="0"/>
      <p:bldP spid="96" grpId="0"/>
      <p:bldP spid="9246" grpId="0" animBg="1"/>
      <p:bldP spid="102" grpId="0"/>
      <p:bldP spid="9247" grpId="0" animBg="1"/>
      <p:bldP spid="106" grpId="0" animBg="1"/>
      <p:bldP spid="107" grpId="0" animBg="1"/>
      <p:bldP spid="108" grpId="0" animBg="1"/>
      <p:bldP spid="109" grpId="0" animBg="1"/>
      <p:bldP spid="111" grpId="0"/>
      <p:bldP spid="112" grpId="0"/>
      <p:bldP spid="113" grpId="0"/>
      <p:bldP spid="114" grpId="0"/>
      <p:bldP spid="116" grpId="0"/>
      <p:bldP spid="117" grpId="0"/>
      <p:bldP spid="118" grpId="0"/>
      <p:bldP spid="119" grpId="0"/>
      <p:bldP spid="121" grpId="0" animBg="1"/>
      <p:bldP spid="122" grpId="0"/>
      <p:bldP spid="123" grpId="0"/>
      <p:bldP spid="124" grpId="0" animBg="1"/>
      <p:bldP spid="125" grpId="0"/>
      <p:bldP spid="126" grpId="0"/>
      <p:bldP spid="127" grpId="0" animBg="1"/>
      <p:bldP spid="128" grpId="0"/>
      <p:bldP spid="1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1722095-74ED-4B21-8C58-D6C756092D69}"/>
              </a:ext>
            </a:extLst>
          </p:cNvPr>
          <p:cNvSpPr txBox="1"/>
          <p:nvPr/>
        </p:nvSpPr>
        <p:spPr>
          <a:xfrm>
            <a:off x="699076" y="0"/>
            <a:ext cx="10696903" cy="551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sz="28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撒母耳记上：最后的士师</a:t>
            </a:r>
            <a:r>
              <a:rPr lang="en-US" altLang="zh-CN" sz="28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sz="28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最初的王</a:t>
            </a:r>
            <a:r>
              <a:rPr lang="en-US" altLang="zh-CN" sz="2800" b="1" dirty="0">
                <a:solidFill>
                  <a:srgbClr val="0000CC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兴起</a:t>
            </a:r>
            <a:r>
              <a:rPr lang="zh-CN" sz="28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合</a:t>
            </a:r>
            <a:r>
              <a:rPr lang="zh-CN" altLang="en-US" sz="28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神</a:t>
            </a:r>
            <a:r>
              <a:rPr lang="zh-CN" sz="28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心意的王</a:t>
            </a:r>
            <a:endParaRPr lang="en-US" sz="2800" b="1" dirty="0">
              <a:solidFill>
                <a:srgbClr val="0000CC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4B63036-1523-40A7-8776-730B88CFC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886967"/>
              </p:ext>
            </p:extLst>
          </p:nvPr>
        </p:nvGraphicFramePr>
        <p:xfrm>
          <a:off x="208547" y="551518"/>
          <a:ext cx="11806992" cy="6202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726">
                  <a:extLst>
                    <a:ext uri="{9D8B030D-6E8A-4147-A177-3AD203B41FA5}">
                      <a16:colId xmlns:a16="http://schemas.microsoft.com/office/drawing/2014/main" val="2820885181"/>
                    </a:ext>
                  </a:extLst>
                </a:gridCol>
                <a:gridCol w="756726">
                  <a:extLst>
                    <a:ext uri="{9D8B030D-6E8A-4147-A177-3AD203B41FA5}">
                      <a16:colId xmlns:a16="http://schemas.microsoft.com/office/drawing/2014/main" val="1272700669"/>
                    </a:ext>
                  </a:extLst>
                </a:gridCol>
                <a:gridCol w="756726">
                  <a:extLst>
                    <a:ext uri="{9D8B030D-6E8A-4147-A177-3AD203B41FA5}">
                      <a16:colId xmlns:a16="http://schemas.microsoft.com/office/drawing/2014/main" val="1176833048"/>
                    </a:ext>
                  </a:extLst>
                </a:gridCol>
                <a:gridCol w="756726">
                  <a:extLst>
                    <a:ext uri="{9D8B030D-6E8A-4147-A177-3AD203B41FA5}">
                      <a16:colId xmlns:a16="http://schemas.microsoft.com/office/drawing/2014/main" val="902560034"/>
                    </a:ext>
                  </a:extLst>
                </a:gridCol>
                <a:gridCol w="756726">
                  <a:extLst>
                    <a:ext uri="{9D8B030D-6E8A-4147-A177-3AD203B41FA5}">
                      <a16:colId xmlns:a16="http://schemas.microsoft.com/office/drawing/2014/main" val="1499930699"/>
                    </a:ext>
                  </a:extLst>
                </a:gridCol>
                <a:gridCol w="756726">
                  <a:extLst>
                    <a:ext uri="{9D8B030D-6E8A-4147-A177-3AD203B41FA5}">
                      <a16:colId xmlns:a16="http://schemas.microsoft.com/office/drawing/2014/main" val="411366306"/>
                    </a:ext>
                  </a:extLst>
                </a:gridCol>
                <a:gridCol w="756726">
                  <a:extLst>
                    <a:ext uri="{9D8B030D-6E8A-4147-A177-3AD203B41FA5}">
                      <a16:colId xmlns:a16="http://schemas.microsoft.com/office/drawing/2014/main" val="4048748060"/>
                    </a:ext>
                  </a:extLst>
                </a:gridCol>
                <a:gridCol w="756726">
                  <a:extLst>
                    <a:ext uri="{9D8B030D-6E8A-4147-A177-3AD203B41FA5}">
                      <a16:colId xmlns:a16="http://schemas.microsoft.com/office/drawing/2014/main" val="2033210217"/>
                    </a:ext>
                  </a:extLst>
                </a:gridCol>
                <a:gridCol w="756726">
                  <a:extLst>
                    <a:ext uri="{9D8B030D-6E8A-4147-A177-3AD203B41FA5}">
                      <a16:colId xmlns:a16="http://schemas.microsoft.com/office/drawing/2014/main" val="4243297283"/>
                    </a:ext>
                  </a:extLst>
                </a:gridCol>
                <a:gridCol w="832743">
                  <a:extLst>
                    <a:ext uri="{9D8B030D-6E8A-4147-A177-3AD203B41FA5}">
                      <a16:colId xmlns:a16="http://schemas.microsoft.com/office/drawing/2014/main" val="234758177"/>
                    </a:ext>
                  </a:extLst>
                </a:gridCol>
                <a:gridCol w="832743">
                  <a:extLst>
                    <a:ext uri="{9D8B030D-6E8A-4147-A177-3AD203B41FA5}">
                      <a16:colId xmlns:a16="http://schemas.microsoft.com/office/drawing/2014/main" val="3248909347"/>
                    </a:ext>
                  </a:extLst>
                </a:gridCol>
                <a:gridCol w="832743">
                  <a:extLst>
                    <a:ext uri="{9D8B030D-6E8A-4147-A177-3AD203B41FA5}">
                      <a16:colId xmlns:a16="http://schemas.microsoft.com/office/drawing/2014/main" val="1031171415"/>
                    </a:ext>
                  </a:extLst>
                </a:gridCol>
                <a:gridCol w="832743">
                  <a:extLst>
                    <a:ext uri="{9D8B030D-6E8A-4147-A177-3AD203B41FA5}">
                      <a16:colId xmlns:a16="http://schemas.microsoft.com/office/drawing/2014/main" val="3488529609"/>
                    </a:ext>
                  </a:extLst>
                </a:gridCol>
                <a:gridCol w="832743">
                  <a:extLst>
                    <a:ext uri="{9D8B030D-6E8A-4147-A177-3AD203B41FA5}">
                      <a16:colId xmlns:a16="http://schemas.microsoft.com/office/drawing/2014/main" val="316687605"/>
                    </a:ext>
                  </a:extLst>
                </a:gridCol>
                <a:gridCol w="832743">
                  <a:extLst>
                    <a:ext uri="{9D8B030D-6E8A-4147-A177-3AD203B41FA5}">
                      <a16:colId xmlns:a16="http://schemas.microsoft.com/office/drawing/2014/main" val="541550201"/>
                    </a:ext>
                  </a:extLst>
                </a:gridCol>
              </a:tblGrid>
              <a:tr h="332327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solidFill>
                            <a:srgbClr val="FFFF00"/>
                          </a:solidFill>
                          <a:effectLst/>
                        </a:rPr>
                        <a:t>撒母耳治理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dirty="0">
                          <a:solidFill>
                            <a:srgbClr val="FFFF00"/>
                          </a:solidFill>
                          <a:effectLst/>
                        </a:rPr>
                        <a:t>扫罗治理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400" dirty="0">
                          <a:effectLst/>
                        </a:rPr>
                        <a:t>扫罗王朝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217981"/>
                  </a:ext>
                </a:extLst>
              </a:tr>
              <a:tr h="33232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撒母耳童年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撒母耳成年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dirty="0">
                          <a:effectLst/>
                        </a:rPr>
                        <a:t>扫罗被立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400" dirty="0">
                          <a:effectLst/>
                        </a:rPr>
                        <a:t>扫罗被立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扫罗垮台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519350"/>
                  </a:ext>
                </a:extLst>
              </a:tr>
              <a:tr h="2501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extLst>
                  <a:ext uri="{0D108BD9-81ED-4DB2-BD59-A6C34878D82A}">
                    <a16:rowId xmlns:a16="http://schemas.microsoft.com/office/drawing/2014/main" val="2641926763"/>
                  </a:ext>
                </a:extLst>
              </a:tr>
              <a:tr h="1327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撒母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耳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出生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哈拿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的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祷告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撒母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耳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被召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约柜被掳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约柜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非利士中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约柜归还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米斯巴</a:t>
                      </a:r>
                      <a:endParaRPr lang="en-US" altLang="zh-CN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复兴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以色</a:t>
                      </a:r>
                      <a:endParaRPr lang="en-US" altLang="zh-CN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列</a:t>
                      </a:r>
                      <a:endParaRPr lang="en-US" altLang="zh-CN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要王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扫罗被</a:t>
                      </a:r>
                      <a:endParaRPr lang="en-US" altLang="zh-CN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dirty="0">
                          <a:effectLst/>
                        </a:rPr>
                        <a:t>拣选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扫罗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被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膏立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扫罗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作王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撒母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耳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警诫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扫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罗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鲁莽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扫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罗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刚愎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扫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罗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违命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extLst>
                  <a:ext uri="{0D108BD9-81ED-4DB2-BD59-A6C34878D82A}">
                    <a16:rowId xmlns:a16="http://schemas.microsoft.com/office/drawing/2014/main" val="1634582771"/>
                  </a:ext>
                </a:extLst>
              </a:tr>
              <a:tr h="1639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哈拿求子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献子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以利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两</a:t>
                      </a:r>
                      <a:r>
                        <a:rPr lang="zh-CN" altLang="en-US" sz="2000" dirty="0">
                          <a:effectLst/>
                        </a:rPr>
                        <a:t>儿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败坏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神立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撒母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耳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为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先知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以利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dirty="0">
                          <a:effectLst/>
                        </a:rPr>
                        <a:t>和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两儿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死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神手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攻击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五城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约柜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回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伯示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麦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撒母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耳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为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百姓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祈祷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撒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母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耳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两儿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作恶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撒母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耳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传神话于扫罗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掣签出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扫罗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击败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亚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扪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人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历史知罪劝勉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擅自献祭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鲁莽处令约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拿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单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虚</a:t>
                      </a:r>
                      <a:r>
                        <a:rPr lang="zh-CN" altLang="en-US" sz="2000" dirty="0">
                          <a:effectLst/>
                        </a:rPr>
                        <a:t>伪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认罪神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废弃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extLst>
                  <a:ext uri="{0D108BD9-81ED-4DB2-BD59-A6C34878D82A}">
                    <a16:rowId xmlns:a16="http://schemas.microsoft.com/office/drawing/2014/main" val="2188595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忧伤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妻子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昏昧</a:t>
                      </a:r>
                      <a:r>
                        <a:rPr lang="zh-CN" altLang="en-US" sz="2000" b="1" dirty="0">
                          <a:effectLst/>
                        </a:rPr>
                        <a:t>的</a:t>
                      </a:r>
                      <a:r>
                        <a:rPr lang="zh-CN" sz="2000" b="1" dirty="0">
                          <a:effectLst/>
                        </a:rPr>
                        <a:t>先知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骄傲的军队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骁勇善战儿子</a:t>
                      </a:r>
                      <a:r>
                        <a:rPr lang="en-US" sz="2000" b="1" dirty="0">
                          <a:effectLst/>
                        </a:rPr>
                        <a:t>-</a:t>
                      </a:r>
                      <a:r>
                        <a:rPr lang="zh-CN" sz="2000" b="1" dirty="0">
                          <a:effectLst/>
                        </a:rPr>
                        <a:t>约拿单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zh-CN" sz="2000" b="1" dirty="0">
                          <a:effectLst/>
                        </a:rPr>
                        <a:t>愤怒的先知</a:t>
                      </a:r>
                      <a:r>
                        <a:rPr lang="en-US" sz="2000" b="1" dirty="0">
                          <a:effectLst/>
                        </a:rPr>
                        <a:t>-</a:t>
                      </a:r>
                      <a:r>
                        <a:rPr lang="zh-CN" sz="2000" b="1" dirty="0">
                          <a:effectLst/>
                        </a:rPr>
                        <a:t>撒母耳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20322"/>
                  </a:ext>
                </a:extLst>
              </a:tr>
              <a:tr h="250316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立王之因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君王的陷井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745850"/>
                  </a:ext>
                </a:extLst>
              </a:tr>
              <a:tr h="789010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最后一位士师</a:t>
                      </a:r>
                      <a:r>
                        <a:rPr lang="zh-CN" altLang="en-US" sz="2000" dirty="0">
                          <a:effectLst/>
                        </a:rPr>
                        <a:t>、最后一位</a:t>
                      </a:r>
                      <a:r>
                        <a:rPr lang="zh-CN" sz="2000" dirty="0">
                          <a:effectLst/>
                        </a:rPr>
                        <a:t>先知</a:t>
                      </a:r>
                      <a:r>
                        <a:rPr lang="zh-CN" altLang="en-US" sz="2000" dirty="0">
                          <a:effectLst/>
                        </a:rPr>
                        <a:t>治理、祭司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以色列第一位王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373496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747F72E0-9E57-4078-8027-8D0769F79BAF}"/>
              </a:ext>
            </a:extLst>
          </p:cNvPr>
          <p:cNvSpPr/>
          <p:nvPr/>
        </p:nvSpPr>
        <p:spPr>
          <a:xfrm>
            <a:off x="1141664" y="2100657"/>
            <a:ext cx="6313236" cy="2128443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/>
              <a:t> 你看重自己什么？</a:t>
            </a:r>
            <a:endParaRPr lang="en-CA" altLang="zh-CN" sz="3600" b="1" dirty="0"/>
          </a:p>
          <a:p>
            <a:pPr algn="ctr"/>
            <a:r>
              <a:rPr lang="zh-CN" altLang="en-US" sz="3600" b="1" dirty="0"/>
              <a:t> 看重别人什么？</a:t>
            </a:r>
            <a:endParaRPr lang="en-CA" altLang="zh-CN" sz="3600" b="1" dirty="0"/>
          </a:p>
        </p:txBody>
      </p:sp>
    </p:spTree>
    <p:extLst>
      <p:ext uri="{BB962C8B-B14F-4D97-AF65-F5344CB8AC3E}">
        <p14:creationId xmlns:p14="http://schemas.microsoft.com/office/powerpoint/2010/main" val="180976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DF107AB-5DBA-47EB-9A35-EEF490A4B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805620"/>
              </p:ext>
            </p:extLst>
          </p:nvPr>
        </p:nvGraphicFramePr>
        <p:xfrm>
          <a:off x="256673" y="272374"/>
          <a:ext cx="11726784" cy="6652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2924">
                  <a:extLst>
                    <a:ext uri="{9D8B030D-6E8A-4147-A177-3AD203B41FA5}">
                      <a16:colId xmlns:a16="http://schemas.microsoft.com/office/drawing/2014/main" val="1715176226"/>
                    </a:ext>
                  </a:extLst>
                </a:gridCol>
                <a:gridCol w="732924">
                  <a:extLst>
                    <a:ext uri="{9D8B030D-6E8A-4147-A177-3AD203B41FA5}">
                      <a16:colId xmlns:a16="http://schemas.microsoft.com/office/drawing/2014/main" val="2010136115"/>
                    </a:ext>
                  </a:extLst>
                </a:gridCol>
                <a:gridCol w="732924">
                  <a:extLst>
                    <a:ext uri="{9D8B030D-6E8A-4147-A177-3AD203B41FA5}">
                      <a16:colId xmlns:a16="http://schemas.microsoft.com/office/drawing/2014/main" val="3764140281"/>
                    </a:ext>
                  </a:extLst>
                </a:gridCol>
                <a:gridCol w="732924">
                  <a:extLst>
                    <a:ext uri="{9D8B030D-6E8A-4147-A177-3AD203B41FA5}">
                      <a16:colId xmlns:a16="http://schemas.microsoft.com/office/drawing/2014/main" val="3873571194"/>
                    </a:ext>
                  </a:extLst>
                </a:gridCol>
                <a:gridCol w="732924">
                  <a:extLst>
                    <a:ext uri="{9D8B030D-6E8A-4147-A177-3AD203B41FA5}">
                      <a16:colId xmlns:a16="http://schemas.microsoft.com/office/drawing/2014/main" val="3171985157"/>
                    </a:ext>
                  </a:extLst>
                </a:gridCol>
                <a:gridCol w="732924">
                  <a:extLst>
                    <a:ext uri="{9D8B030D-6E8A-4147-A177-3AD203B41FA5}">
                      <a16:colId xmlns:a16="http://schemas.microsoft.com/office/drawing/2014/main" val="1810409431"/>
                    </a:ext>
                  </a:extLst>
                </a:gridCol>
                <a:gridCol w="732924">
                  <a:extLst>
                    <a:ext uri="{9D8B030D-6E8A-4147-A177-3AD203B41FA5}">
                      <a16:colId xmlns:a16="http://schemas.microsoft.com/office/drawing/2014/main" val="3985830455"/>
                    </a:ext>
                  </a:extLst>
                </a:gridCol>
                <a:gridCol w="732924">
                  <a:extLst>
                    <a:ext uri="{9D8B030D-6E8A-4147-A177-3AD203B41FA5}">
                      <a16:colId xmlns:a16="http://schemas.microsoft.com/office/drawing/2014/main" val="3529143740"/>
                    </a:ext>
                  </a:extLst>
                </a:gridCol>
                <a:gridCol w="732924">
                  <a:extLst>
                    <a:ext uri="{9D8B030D-6E8A-4147-A177-3AD203B41FA5}">
                      <a16:colId xmlns:a16="http://schemas.microsoft.com/office/drawing/2014/main" val="2784926428"/>
                    </a:ext>
                  </a:extLst>
                </a:gridCol>
                <a:gridCol w="732924">
                  <a:extLst>
                    <a:ext uri="{9D8B030D-6E8A-4147-A177-3AD203B41FA5}">
                      <a16:colId xmlns:a16="http://schemas.microsoft.com/office/drawing/2014/main" val="1863709970"/>
                    </a:ext>
                  </a:extLst>
                </a:gridCol>
                <a:gridCol w="732924">
                  <a:extLst>
                    <a:ext uri="{9D8B030D-6E8A-4147-A177-3AD203B41FA5}">
                      <a16:colId xmlns:a16="http://schemas.microsoft.com/office/drawing/2014/main" val="2313612091"/>
                    </a:ext>
                  </a:extLst>
                </a:gridCol>
                <a:gridCol w="732924">
                  <a:extLst>
                    <a:ext uri="{9D8B030D-6E8A-4147-A177-3AD203B41FA5}">
                      <a16:colId xmlns:a16="http://schemas.microsoft.com/office/drawing/2014/main" val="2434018462"/>
                    </a:ext>
                  </a:extLst>
                </a:gridCol>
                <a:gridCol w="732924">
                  <a:extLst>
                    <a:ext uri="{9D8B030D-6E8A-4147-A177-3AD203B41FA5}">
                      <a16:colId xmlns:a16="http://schemas.microsoft.com/office/drawing/2014/main" val="2155579848"/>
                    </a:ext>
                  </a:extLst>
                </a:gridCol>
                <a:gridCol w="732924">
                  <a:extLst>
                    <a:ext uri="{9D8B030D-6E8A-4147-A177-3AD203B41FA5}">
                      <a16:colId xmlns:a16="http://schemas.microsoft.com/office/drawing/2014/main" val="2043193039"/>
                    </a:ext>
                  </a:extLst>
                </a:gridCol>
                <a:gridCol w="732924">
                  <a:extLst>
                    <a:ext uri="{9D8B030D-6E8A-4147-A177-3AD203B41FA5}">
                      <a16:colId xmlns:a16="http://schemas.microsoft.com/office/drawing/2014/main" val="574064324"/>
                    </a:ext>
                  </a:extLst>
                </a:gridCol>
                <a:gridCol w="732924">
                  <a:extLst>
                    <a:ext uri="{9D8B030D-6E8A-4147-A177-3AD203B41FA5}">
                      <a16:colId xmlns:a16="http://schemas.microsoft.com/office/drawing/2014/main" val="3937700368"/>
                    </a:ext>
                  </a:extLst>
                </a:gridCol>
              </a:tblGrid>
              <a:tr h="490929">
                <a:tc gridSpan="1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b="1" dirty="0">
                          <a:solidFill>
                            <a:srgbClr val="FFFF00"/>
                          </a:solidFill>
                          <a:effectLst/>
                        </a:rPr>
                        <a:t>兴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</a:rPr>
                        <a:t>         </a:t>
                      </a:r>
                      <a:r>
                        <a:rPr lang="zh-CN" altLang="en-US" sz="2800" b="1" dirty="0">
                          <a:solidFill>
                            <a:srgbClr val="FFFF00"/>
                          </a:solidFill>
                          <a:effectLst/>
                        </a:rPr>
                        <a:t>起          大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</a:rPr>
                        <a:t>         </a:t>
                      </a:r>
                      <a:r>
                        <a:rPr lang="zh-CN" sz="2800" b="1" dirty="0">
                          <a:solidFill>
                            <a:srgbClr val="FFFF00"/>
                          </a:solidFill>
                          <a:effectLst/>
                        </a:rPr>
                        <a:t>卫</a:t>
                      </a:r>
                      <a:endParaRPr lang="en-US" sz="28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837400"/>
                  </a:ext>
                </a:extLst>
              </a:tr>
              <a:tr h="36831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>
                          <a:effectLst/>
                        </a:rPr>
                        <a:t>为扫罗战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遭扫罗嫉妒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>
                          <a:effectLst/>
                        </a:rPr>
                        <a:t>被扫罗追杀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661687"/>
                  </a:ext>
                </a:extLst>
              </a:tr>
              <a:tr h="3696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17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18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19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21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22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23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24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25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26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27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28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29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30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31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extLst>
                  <a:ext uri="{0D108BD9-81ED-4DB2-BD59-A6C34878D82A}">
                    <a16:rowId xmlns:a16="http://schemas.microsoft.com/office/drawing/2014/main" val="1628660499"/>
                  </a:ext>
                </a:extLst>
              </a:tr>
              <a:tr h="1631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>
                          <a:effectLst/>
                        </a:rPr>
                        <a:t>大卫被召膏立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>
                          <a:effectLst/>
                        </a:rPr>
                        <a:t>打败歌利亚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遭扫罗妒忌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遭逼迫逃避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逃到约拿单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躲藏到迦特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到亚杜兰洞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到处逃命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altLang="zh-CN" sz="2000" b="1" dirty="0">
                          <a:effectLst/>
                        </a:rPr>
                        <a:t>2</a:t>
                      </a:r>
                      <a:r>
                        <a:rPr lang="zh-CN" altLang="en-US" sz="2000" b="1" dirty="0">
                          <a:effectLst/>
                        </a:rPr>
                        <a:t>次</a:t>
                      </a:r>
                      <a:r>
                        <a:rPr lang="zh-CN" sz="2000" b="1" dirty="0">
                          <a:effectLst/>
                        </a:rPr>
                        <a:t>放过扫罗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>
                          <a:effectLst/>
                        </a:rPr>
                        <a:t>与亚比该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>
                          <a:effectLst/>
                        </a:rPr>
                        <a:t>再放过扫罗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>
                          <a:effectLst/>
                        </a:rPr>
                        <a:t>在非利士人中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>
                          <a:effectLst/>
                        </a:rPr>
                        <a:t>扫罗见女巫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>
                          <a:effectLst/>
                        </a:rPr>
                        <a:t>非利士疑大卫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>
                          <a:effectLst/>
                        </a:rPr>
                        <a:t>胜亚玛力人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>
                          <a:effectLst/>
                        </a:rPr>
                        <a:t>扫罗自刎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extLst>
                  <a:ext uri="{0D108BD9-81ED-4DB2-BD59-A6C34878D82A}">
                    <a16:rowId xmlns:a16="http://schemas.microsoft.com/office/drawing/2014/main" val="3860772530"/>
                  </a:ext>
                </a:extLst>
              </a:tr>
              <a:tr h="26027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>
                          <a:effectLst/>
                        </a:rPr>
                        <a:t>神</a:t>
                      </a:r>
                      <a:endParaRPr lang="en-US" sz="2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>
                          <a:effectLst/>
                        </a:rPr>
                        <a:t>看</a:t>
                      </a:r>
                      <a:endParaRPr lang="en-US" sz="2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>
                          <a:effectLst/>
                        </a:rPr>
                        <a:t>内心</a:t>
                      </a:r>
                      <a:endParaRPr lang="en-US" sz="2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>
                          <a:effectLst/>
                        </a:rPr>
                        <a:t>平静扫罗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>
                          <a:effectLst/>
                        </a:rPr>
                        <a:t>耶</a:t>
                      </a:r>
                      <a:endParaRPr lang="en-US" sz="2000" b="1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>
                          <a:effectLst/>
                        </a:rPr>
                        <a:t>和</a:t>
                      </a:r>
                      <a:endParaRPr lang="en-US" sz="2000" b="1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>
                          <a:effectLst/>
                        </a:rPr>
                        <a:t>华</a:t>
                      </a:r>
                      <a:endParaRPr lang="en-US" sz="2000" b="1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>
                          <a:effectLst/>
                        </a:rPr>
                        <a:t>使人得胜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与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约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拿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单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结盟</a:t>
                      </a:r>
                      <a:r>
                        <a:rPr lang="en-US" sz="20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侍王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受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撒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母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耳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保护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受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约拿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单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保护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祭司给饼和刀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装疯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受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迦得指点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扫罗杀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祭司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救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基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伊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拉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敬畏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耶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和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华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受膏者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撒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母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耳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   </a:t>
                      </a:r>
                      <a:r>
                        <a:rPr lang="zh-CN" sz="2000" b="1" dirty="0">
                          <a:effectLst/>
                        </a:rPr>
                        <a:t>死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不敢害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耶和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华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受膏者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>
                          <a:effectLst/>
                        </a:rPr>
                        <a:t>侵夺几族之地</a:t>
                      </a:r>
                      <a:endParaRPr lang="en-US" sz="2000" b="1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>
                          <a:effectLst/>
                        </a:rPr>
                        <a:t>山</a:t>
                      </a:r>
                      <a:endParaRPr lang="en-US" sz="2000" b="1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>
                          <a:effectLst/>
                        </a:rPr>
                        <a:t>大王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>
                          <a:effectLst/>
                        </a:rPr>
                        <a:t>撒</a:t>
                      </a:r>
                      <a:endParaRPr lang="en-US" sz="2000" b="1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>
                          <a:effectLst/>
                        </a:rPr>
                        <a:t>母</a:t>
                      </a:r>
                      <a:endParaRPr lang="en-US" sz="2000" b="1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>
                          <a:effectLst/>
                        </a:rPr>
                        <a:t>耳</a:t>
                      </a:r>
                      <a:endParaRPr lang="en-US" sz="2000" b="1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>
                          <a:effectLst/>
                        </a:rPr>
                        <a:t>警告扫罗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>
                          <a:effectLst/>
                        </a:rPr>
                        <a:t>亚吉称</a:t>
                      </a:r>
                      <a:endParaRPr lang="en-US" sz="2000" b="1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>
                          <a:effectLst/>
                        </a:rPr>
                        <a:t>大卫如同神</a:t>
                      </a:r>
                      <a:endParaRPr lang="en-US" sz="2000" b="1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>
                          <a:effectLst/>
                        </a:rPr>
                        <a:t>使者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>
                          <a:effectLst/>
                        </a:rPr>
                        <a:t>依神</a:t>
                      </a:r>
                      <a:endParaRPr lang="en-US" sz="2000" b="1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>
                          <a:effectLst/>
                        </a:rPr>
                        <a:t>心</a:t>
                      </a:r>
                      <a:endParaRPr lang="en-US" sz="2000" b="1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>
                          <a:effectLst/>
                        </a:rPr>
                        <a:t>坚固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扫罗众子战死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extLst>
                  <a:ext uri="{0D108BD9-81ED-4DB2-BD59-A6C34878D82A}">
                    <a16:rowId xmlns:a16="http://schemas.microsoft.com/office/drawing/2014/main" val="428413403"/>
                  </a:ext>
                </a:extLst>
              </a:tr>
              <a:tr h="585519"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大卫</a:t>
                      </a:r>
                      <a:r>
                        <a:rPr lang="en-US" sz="2000" b="1" dirty="0">
                          <a:effectLst/>
                        </a:rPr>
                        <a:t>-----</a:t>
                      </a:r>
                      <a:r>
                        <a:rPr lang="zh-CN" sz="2000" b="1" dirty="0">
                          <a:effectLst/>
                        </a:rPr>
                        <a:t>穷追不舍的对手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</a:rPr>
                        <a:t>非利士人</a:t>
                      </a:r>
                      <a:r>
                        <a:rPr lang="en-US" sz="2000" b="1" dirty="0">
                          <a:effectLst/>
                        </a:rPr>
                        <a:t>---</a:t>
                      </a:r>
                      <a:r>
                        <a:rPr lang="zh-CN" sz="2000" b="1" dirty="0">
                          <a:effectLst/>
                        </a:rPr>
                        <a:t>顽强的对抗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705660"/>
                  </a:ext>
                </a:extLst>
              </a:tr>
              <a:tr h="420777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400" b="1" dirty="0">
                          <a:effectLst/>
                        </a:rPr>
                        <a:t>拣选的恩典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400" b="1" dirty="0">
                          <a:effectLst/>
                        </a:rPr>
                        <a:t>旷野的等待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979959"/>
                  </a:ext>
                </a:extLst>
              </a:tr>
              <a:tr h="183017">
                <a:tc gridSpan="16">
                  <a:txBody>
                    <a:bodyPr/>
                    <a:lstStyle/>
                    <a:p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5" marR="538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91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63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耶和华约柜图片高清(第1页) - 一起扣扣网">
            <a:extLst>
              <a:ext uri="{FF2B5EF4-FFF2-40B4-BE49-F238E27FC236}">
                <a16:creationId xmlns:a16="http://schemas.microsoft.com/office/drawing/2014/main" id="{8B789052-FB0F-4FF0-A293-AB0D2B713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525" y="208548"/>
            <a:ext cx="19716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撒母耳记上第21章逐节注解、祷读– 圣经综合解读">
            <a:extLst>
              <a:ext uri="{FF2B5EF4-FFF2-40B4-BE49-F238E27FC236}">
                <a16:creationId xmlns:a16="http://schemas.microsoft.com/office/drawing/2014/main" id="{8F438579-D63B-42EC-90CC-B5AD03622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6597" y="2145381"/>
            <a:ext cx="7681401" cy="341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撒母耳記上">
            <a:extLst>
              <a:ext uri="{FF2B5EF4-FFF2-40B4-BE49-F238E27FC236}">
                <a16:creationId xmlns:a16="http://schemas.microsoft.com/office/drawing/2014/main" id="{35FFBCBC-7CCD-4408-92BD-163A6B775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642" y="2228827"/>
            <a:ext cx="3608325" cy="432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每日读经（撒母耳记上13-16章） | 自由微信| FreeWeChat">
            <a:extLst>
              <a:ext uri="{FF2B5EF4-FFF2-40B4-BE49-F238E27FC236}">
                <a16:creationId xmlns:a16="http://schemas.microsoft.com/office/drawing/2014/main" id="{3FB515F8-C249-47A2-A6E0-40A1717D8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266" y="276277"/>
            <a:ext cx="4074628" cy="336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BF2CFD6-5700-4A11-8315-A676DFBFE613}"/>
              </a:ext>
            </a:extLst>
          </p:cNvPr>
          <p:cNvSpPr txBox="1"/>
          <p:nvPr/>
        </p:nvSpPr>
        <p:spPr>
          <a:xfrm>
            <a:off x="1566154" y="1762518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哈</a:t>
            </a:r>
            <a:endParaRPr lang="en-US" altLang="zh-CN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拿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09DBD1-909C-43BC-9FE1-10AA75E83E4A}"/>
              </a:ext>
            </a:extLst>
          </p:cNvPr>
          <p:cNvCxnSpPr>
            <a:cxnSpLocks/>
          </p:cNvCxnSpPr>
          <p:nvPr/>
        </p:nvCxnSpPr>
        <p:spPr>
          <a:xfrm>
            <a:off x="1492682" y="1233714"/>
            <a:ext cx="0" cy="2969318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71C35A5-47F8-4823-BCD5-EBE8338B9931}"/>
              </a:ext>
            </a:extLst>
          </p:cNvPr>
          <p:cNvSpPr/>
          <p:nvPr/>
        </p:nvSpPr>
        <p:spPr>
          <a:xfrm>
            <a:off x="1449141" y="449942"/>
            <a:ext cx="18288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撒母耳</a:t>
            </a:r>
            <a:endParaRPr lang="en-US" sz="3200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A286A2A-6C5E-43ED-B63C-D402D593F364}"/>
              </a:ext>
            </a:extLst>
          </p:cNvPr>
          <p:cNvSpPr/>
          <p:nvPr/>
        </p:nvSpPr>
        <p:spPr>
          <a:xfrm>
            <a:off x="786064" y="3891357"/>
            <a:ext cx="5069304" cy="25575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dirty="0"/>
              <a:t>以色列民族</a:t>
            </a:r>
            <a:endParaRPr lang="en-US" sz="4800" b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3DC7FA-496A-4DB8-962C-927746789C2B}"/>
              </a:ext>
            </a:extLst>
          </p:cNvPr>
          <p:cNvCxnSpPr>
            <a:cxnSpLocks/>
          </p:cNvCxnSpPr>
          <p:nvPr/>
        </p:nvCxnSpPr>
        <p:spPr>
          <a:xfrm flipH="1">
            <a:off x="1892728" y="1262743"/>
            <a:ext cx="419100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2FC3C8C-BC98-47EE-B649-A9355872C7E1}"/>
              </a:ext>
            </a:extLst>
          </p:cNvPr>
          <p:cNvSpPr txBox="1"/>
          <p:nvPr/>
        </p:nvSpPr>
        <p:spPr>
          <a:xfrm>
            <a:off x="2390746" y="1762518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以利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E71FAA-CC18-436F-8FD8-ABEC18FDEB4E}"/>
              </a:ext>
            </a:extLst>
          </p:cNvPr>
          <p:cNvCxnSpPr>
            <a:cxnSpLocks/>
          </p:cNvCxnSpPr>
          <p:nvPr/>
        </p:nvCxnSpPr>
        <p:spPr>
          <a:xfrm>
            <a:off x="2665612" y="1262743"/>
            <a:ext cx="0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1CD43321-4939-471B-BBC1-6A5F2CC6F0D9}"/>
              </a:ext>
            </a:extLst>
          </p:cNvPr>
          <p:cNvSpPr/>
          <p:nvPr/>
        </p:nvSpPr>
        <p:spPr>
          <a:xfrm>
            <a:off x="3180016" y="3260331"/>
            <a:ext cx="6313236" cy="2128443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/>
              <a:t>神如何扶起软弱你我？</a:t>
            </a:r>
            <a:endParaRPr lang="en-CA" altLang="zh-CN" sz="3600" b="1" dirty="0"/>
          </a:p>
          <a:p>
            <a:pPr algn="ctr"/>
            <a:r>
              <a:rPr lang="zh-CN" altLang="en-US" sz="3600" b="1" dirty="0"/>
              <a:t>成为祝福！！！</a:t>
            </a:r>
            <a:endParaRPr lang="en-CA" altLang="zh-CN" sz="3600" b="1" dirty="0"/>
          </a:p>
        </p:txBody>
      </p:sp>
    </p:spTree>
    <p:extLst>
      <p:ext uri="{BB962C8B-B14F-4D97-AF65-F5344CB8AC3E}">
        <p14:creationId xmlns:p14="http://schemas.microsoft.com/office/powerpoint/2010/main" val="96590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将以色列王扫罗引向灭亡的五个罪- 每日头条">
            <a:extLst>
              <a:ext uri="{FF2B5EF4-FFF2-40B4-BE49-F238E27FC236}">
                <a16:creationId xmlns:a16="http://schemas.microsoft.com/office/drawing/2014/main" id="{6D53EB9D-01B5-40DC-BC1F-43AD3C16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879" y="2855495"/>
            <a:ext cx="3635897" cy="381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颜值也是软实力，高又帅的扫罗去找丢失的驴，结果被膏立为王- 文化资讯(英雄联盟LOL)">
            <a:extLst>
              <a:ext uri="{FF2B5EF4-FFF2-40B4-BE49-F238E27FC236}">
                <a16:creationId xmlns:a16="http://schemas.microsoft.com/office/drawing/2014/main" id="{F371931F-1317-4DD3-B8E4-8E16AC09A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73" y="0"/>
            <a:ext cx="2871537" cy="3264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8C0340-9086-405C-9457-8D1877EC5C76}"/>
              </a:ext>
            </a:extLst>
          </p:cNvPr>
          <p:cNvSpPr txBox="1"/>
          <p:nvPr/>
        </p:nvSpPr>
        <p:spPr>
          <a:xfrm>
            <a:off x="1566154" y="1762518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哈</a:t>
            </a:r>
            <a:endParaRPr lang="en-US" altLang="zh-CN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拿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E805D5-908F-4B15-B0C4-26DE2C101DB3}"/>
              </a:ext>
            </a:extLst>
          </p:cNvPr>
          <p:cNvSpPr txBox="1"/>
          <p:nvPr/>
        </p:nvSpPr>
        <p:spPr>
          <a:xfrm>
            <a:off x="2390746" y="1762518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以利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31600B-C325-4015-9CB9-22DA3100611B}"/>
              </a:ext>
            </a:extLst>
          </p:cNvPr>
          <p:cNvSpPr txBox="1"/>
          <p:nvPr/>
        </p:nvSpPr>
        <p:spPr>
          <a:xfrm>
            <a:off x="3246184" y="1762518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扫罗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7C9CB2A-105C-4C6F-8F7B-0A8D37BFBACD}"/>
              </a:ext>
            </a:extLst>
          </p:cNvPr>
          <p:cNvCxnSpPr>
            <a:cxnSpLocks/>
          </p:cNvCxnSpPr>
          <p:nvPr/>
        </p:nvCxnSpPr>
        <p:spPr>
          <a:xfrm flipH="1">
            <a:off x="1892728" y="1262743"/>
            <a:ext cx="419100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CCACEC1-FBF0-4727-9986-B6564FAA31E5}"/>
              </a:ext>
            </a:extLst>
          </p:cNvPr>
          <p:cNvCxnSpPr>
            <a:cxnSpLocks/>
          </p:cNvCxnSpPr>
          <p:nvPr/>
        </p:nvCxnSpPr>
        <p:spPr>
          <a:xfrm>
            <a:off x="2665612" y="1262743"/>
            <a:ext cx="0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59C0E4-0592-4E97-99D7-050B3D76EAA5}"/>
              </a:ext>
            </a:extLst>
          </p:cNvPr>
          <p:cNvCxnSpPr>
            <a:cxnSpLocks/>
          </p:cNvCxnSpPr>
          <p:nvPr/>
        </p:nvCxnSpPr>
        <p:spPr>
          <a:xfrm>
            <a:off x="3103605" y="1262743"/>
            <a:ext cx="342569" cy="4938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6842C89-E67C-4A10-A99A-6EA582FA3CA9}"/>
              </a:ext>
            </a:extLst>
          </p:cNvPr>
          <p:cNvCxnSpPr>
            <a:cxnSpLocks/>
          </p:cNvCxnSpPr>
          <p:nvPr/>
        </p:nvCxnSpPr>
        <p:spPr>
          <a:xfrm>
            <a:off x="1492682" y="1233714"/>
            <a:ext cx="0" cy="1988457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514AD11-1C27-47FF-8B85-10F30BC50A09}"/>
              </a:ext>
            </a:extLst>
          </p:cNvPr>
          <p:cNvSpPr/>
          <p:nvPr/>
        </p:nvSpPr>
        <p:spPr>
          <a:xfrm>
            <a:off x="1449141" y="449942"/>
            <a:ext cx="18288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撒母耳</a:t>
            </a:r>
            <a:endParaRPr lang="en-US" sz="32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6EF6061-4C94-46DE-A03C-451C03BAA723}"/>
              </a:ext>
            </a:extLst>
          </p:cNvPr>
          <p:cNvSpPr/>
          <p:nvPr/>
        </p:nvSpPr>
        <p:spPr>
          <a:xfrm>
            <a:off x="1" y="3265715"/>
            <a:ext cx="3031958" cy="125815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以色列</a:t>
            </a:r>
            <a:endParaRPr lang="en-US" altLang="zh-CN" sz="3200" b="1" dirty="0"/>
          </a:p>
          <a:p>
            <a:pPr algn="ctr"/>
            <a:r>
              <a:rPr lang="zh-CN" altLang="en-US" sz="3200" b="1" dirty="0"/>
              <a:t>民族</a:t>
            </a:r>
            <a:endParaRPr lang="en-US" sz="3200" b="1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AF7145-C2E6-4B79-AAE1-B28A55D1FEEC}"/>
              </a:ext>
            </a:extLst>
          </p:cNvPr>
          <p:cNvCxnSpPr>
            <a:cxnSpLocks/>
          </p:cNvCxnSpPr>
          <p:nvPr/>
        </p:nvCxnSpPr>
        <p:spPr>
          <a:xfrm flipH="1">
            <a:off x="5078616" y="1262743"/>
            <a:ext cx="419100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ADC0E3-19D0-4AB8-B41E-C4EBF9944048}"/>
              </a:ext>
            </a:extLst>
          </p:cNvPr>
          <p:cNvCxnSpPr>
            <a:cxnSpLocks/>
          </p:cNvCxnSpPr>
          <p:nvPr/>
        </p:nvCxnSpPr>
        <p:spPr>
          <a:xfrm>
            <a:off x="5836987" y="1262743"/>
            <a:ext cx="0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14560B-CFE0-44B4-BBBD-B3169C247B9E}"/>
              </a:ext>
            </a:extLst>
          </p:cNvPr>
          <p:cNvCxnSpPr>
            <a:cxnSpLocks/>
          </p:cNvCxnSpPr>
          <p:nvPr/>
        </p:nvCxnSpPr>
        <p:spPr>
          <a:xfrm>
            <a:off x="6623321" y="1262743"/>
            <a:ext cx="342569" cy="4938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DF0071F-AD37-4AC0-B106-20A1C1DF12AE}"/>
              </a:ext>
            </a:extLst>
          </p:cNvPr>
          <p:cNvSpPr txBox="1"/>
          <p:nvPr/>
        </p:nvSpPr>
        <p:spPr>
          <a:xfrm>
            <a:off x="4723015" y="1762518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撒母耳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690762-13CC-4F27-93A9-509CAE3B77A0}"/>
              </a:ext>
            </a:extLst>
          </p:cNvPr>
          <p:cNvSpPr txBox="1"/>
          <p:nvPr/>
        </p:nvSpPr>
        <p:spPr>
          <a:xfrm>
            <a:off x="5576636" y="1762518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约拿单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361A3A-3B35-449F-B817-E11725C5CBED}"/>
              </a:ext>
            </a:extLst>
          </p:cNvPr>
          <p:cNvSpPr txBox="1"/>
          <p:nvPr/>
        </p:nvSpPr>
        <p:spPr>
          <a:xfrm>
            <a:off x="6112757" y="1762518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大卫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4397CA-1132-496E-8CBA-A4EDC93830F1}"/>
              </a:ext>
            </a:extLst>
          </p:cNvPr>
          <p:cNvSpPr txBox="1"/>
          <p:nvPr/>
        </p:nvSpPr>
        <p:spPr>
          <a:xfrm>
            <a:off x="6729614" y="1762518"/>
            <a:ext cx="533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非利士人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CEF76C-57F3-4628-90C8-43B5C11723E5}"/>
              </a:ext>
            </a:extLst>
          </p:cNvPr>
          <p:cNvSpPr/>
          <p:nvPr/>
        </p:nvSpPr>
        <p:spPr>
          <a:xfrm>
            <a:off x="5113995" y="428171"/>
            <a:ext cx="18288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扫 罗</a:t>
            </a:r>
            <a:endParaRPr lang="en-US" sz="3200" b="1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A472E20-7E21-4164-B49B-169C7A4E8E24}"/>
              </a:ext>
            </a:extLst>
          </p:cNvPr>
          <p:cNvCxnSpPr>
            <a:cxnSpLocks/>
          </p:cNvCxnSpPr>
          <p:nvPr/>
        </p:nvCxnSpPr>
        <p:spPr>
          <a:xfrm>
            <a:off x="6323216" y="1255486"/>
            <a:ext cx="0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4B3B3B1-301F-4A25-9425-A2E1E27E52EF}"/>
              </a:ext>
            </a:extLst>
          </p:cNvPr>
          <p:cNvSpPr/>
          <p:nvPr/>
        </p:nvSpPr>
        <p:spPr>
          <a:xfrm>
            <a:off x="3804082" y="638733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FunkyShapesDarkVTI">
  <a:themeElements>
    <a:clrScheme name="AnalogousFromLightSeedRightStep">
      <a:dk1>
        <a:srgbClr val="000000"/>
      </a:dk1>
      <a:lt1>
        <a:srgbClr val="FFFFFF"/>
      </a:lt1>
      <a:dk2>
        <a:srgbClr val="413224"/>
      </a:dk2>
      <a:lt2>
        <a:srgbClr val="E2E8E6"/>
      </a:lt2>
      <a:accent1>
        <a:srgbClr val="C696A8"/>
      </a:accent1>
      <a:accent2>
        <a:srgbClr val="BA827F"/>
      </a:accent2>
      <a:accent3>
        <a:srgbClr val="BC9E84"/>
      </a:accent3>
      <a:accent4>
        <a:srgbClr val="ABA575"/>
      </a:accent4>
      <a:accent5>
        <a:srgbClr val="9CA87F"/>
      </a:accent5>
      <a:accent6>
        <a:srgbClr val="85AC76"/>
      </a:accent6>
      <a:hlink>
        <a:srgbClr val="568F7B"/>
      </a:hlink>
      <a:folHlink>
        <a:srgbClr val="7F7F7F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7025</TotalTime>
  <Words>5993</Words>
  <Application>Microsoft Office PowerPoint</Application>
  <PresentationFormat>Widescreen</PresentationFormat>
  <Paragraphs>623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 Unicode MS</vt:lpstr>
      <vt:lpstr>SimHei</vt:lpstr>
      <vt:lpstr>SimSun</vt:lpstr>
      <vt:lpstr>Arial</vt:lpstr>
      <vt:lpstr>Arial</vt:lpstr>
      <vt:lpstr>Arial Narrow</vt:lpstr>
      <vt:lpstr>Calibri</vt:lpstr>
      <vt:lpstr>Roboto</vt:lpstr>
      <vt:lpstr>Source Sans Pro</vt:lpstr>
      <vt:lpstr>Times New Roman</vt:lpstr>
      <vt:lpstr>Wingdings</vt:lpstr>
      <vt:lpstr>FunkyShapesDarkVTI</vt:lpstr>
      <vt:lpstr>PowerPoint Presentation</vt:lpstr>
      <vt:lpstr>撒母耳记</vt:lpstr>
      <vt:lpstr>以色列的历史----上帝的历史              关乎人类命运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LIU</dc:creator>
  <cp:lastModifiedBy>Pastor Liu</cp:lastModifiedBy>
  <cp:revision>157</cp:revision>
  <dcterms:created xsi:type="dcterms:W3CDTF">2020-09-19T15:32:32Z</dcterms:created>
  <dcterms:modified xsi:type="dcterms:W3CDTF">2022-02-20T17:17:49Z</dcterms:modified>
</cp:coreProperties>
</file>